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12"/>
  </p:notesMasterIdLst>
  <p:handoutMasterIdLst>
    <p:handoutMasterId r:id="rId13"/>
  </p:handoutMasterIdLst>
  <p:sldIdLst>
    <p:sldId id="256" r:id="rId2"/>
    <p:sldId id="342" r:id="rId3"/>
    <p:sldId id="308" r:id="rId4"/>
    <p:sldId id="286" r:id="rId5"/>
    <p:sldId id="348" r:id="rId6"/>
    <p:sldId id="349" r:id="rId7"/>
    <p:sldId id="350" r:id="rId8"/>
    <p:sldId id="353" r:id="rId9"/>
    <p:sldId id="352" r:id="rId10"/>
    <p:sldId id="31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226" userDrawn="1">
          <p15:clr>
            <a:srgbClr val="A4A3A4"/>
          </p15:clr>
        </p15:guide>
        <p15:guide id="2" pos="48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C9A8"/>
    <a:srgbClr val="FABFA4"/>
    <a:srgbClr val="3A88CA"/>
    <a:srgbClr val="3737DD"/>
    <a:srgbClr val="3D7AC3"/>
    <a:srgbClr val="FDB18D"/>
    <a:srgbClr val="9E77B8"/>
    <a:srgbClr val="297FB8"/>
    <a:srgbClr val="E6688F"/>
    <a:srgbClr val="48647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80" autoAdjust="0"/>
    <p:restoredTop sz="96433" autoAdjust="0"/>
  </p:normalViewPr>
  <p:slideViewPr>
    <p:cSldViewPr snapToGrid="0">
      <p:cViewPr>
        <p:scale>
          <a:sx n="60" d="100"/>
          <a:sy n="60" d="100"/>
        </p:scale>
        <p:origin x="-988" y="-228"/>
      </p:cViewPr>
      <p:guideLst>
        <p:guide orient="horz" pos="3226"/>
        <p:guide pos="48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2266" y="72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D3551B-4342-4390-915E-8C9F8CBF86F2}" type="datetimeFigureOut">
              <a:rPr lang="ru-RU" smtClean="0"/>
              <a:pPr/>
              <a:t>23.06.2018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B4F76-9B05-4F12-BC35-5F054D4AB2B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758440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DF2CA-16AC-4A6F-BA76-83467214A317}" type="datetimeFigureOut">
              <a:rPr lang="ru-RU" smtClean="0"/>
              <a:pPr/>
              <a:t>23.06.2018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84C95-AC36-47D7-BA46-D13F2CF6C50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59034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84C95-AC36-47D7-BA46-D13F2CF6C509}" type="slidenum">
              <a:rPr lang="ru-RU" smtClean="0"/>
              <a:pPr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1293364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84C95-AC36-47D7-BA46-D13F2CF6C509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997959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Рисунок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62074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5960849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Рисунок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62074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527019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5787188" y="0"/>
            <a:ext cx="640481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 userDrawn="1"/>
        </p:nvSpPr>
        <p:spPr>
          <a:xfrm>
            <a:off x="11323951" y="1180287"/>
            <a:ext cx="5886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fld id="{149B6D55-4680-4DC5-B665-330CCBA60EFE}" type="slidenum">
              <a:rPr lang="ru-RU" sz="1800" b="1" baseline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Poppins SemiBold" panose="02000000000000000000" pitchFamily="2" charset="0"/>
              </a:rPr>
              <a:pPr algn="l"/>
              <a:t>‹#›</a:t>
            </a:fld>
            <a:endParaRPr lang="ru-RU" sz="1000" dirty="0">
              <a:solidFill>
                <a:srgbClr val="0000ED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4" name="Прямая соединительная линия 3"/>
          <p:cNvCxnSpPr/>
          <p:nvPr userDrawn="1"/>
        </p:nvCxnSpPr>
        <p:spPr>
          <a:xfrm flipH="1">
            <a:off x="11547515" y="1717278"/>
            <a:ext cx="3416" cy="472239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4865573" y="1549400"/>
            <a:ext cx="1889125" cy="37084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1"/>
          </p:nvPr>
        </p:nvSpPr>
        <p:spPr>
          <a:xfrm>
            <a:off x="6745201" y="1549400"/>
            <a:ext cx="1889125" cy="37084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8"/>
          <p:cNvSpPr>
            <a:spLocks noGrp="1"/>
          </p:cNvSpPr>
          <p:nvPr>
            <p:ph type="pic" sz="quarter" idx="12"/>
          </p:nvPr>
        </p:nvSpPr>
        <p:spPr>
          <a:xfrm>
            <a:off x="8634052" y="1549400"/>
            <a:ext cx="1889125" cy="37084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15145408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 userDrawn="1"/>
        </p:nvSpPr>
        <p:spPr>
          <a:xfrm>
            <a:off x="11323951" y="1180287"/>
            <a:ext cx="5886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fld id="{149B6D55-4680-4DC5-B665-330CCBA60EFE}" type="slidenum">
              <a:rPr lang="ru-RU" sz="1800" b="1" baseline="0" smtClean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Poppins SemiBold" panose="02000000000000000000" pitchFamily="2" charset="0"/>
              </a:rPr>
              <a:pPr algn="l"/>
              <a:t>‹#›</a:t>
            </a:fld>
            <a:endParaRPr lang="ru-RU" sz="1000" dirty="0">
              <a:solidFill>
                <a:srgbClr val="0000ED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7" name="Прямая соединительная линия 16"/>
          <p:cNvCxnSpPr/>
          <p:nvPr userDrawn="1"/>
        </p:nvCxnSpPr>
        <p:spPr>
          <a:xfrm flipH="1">
            <a:off x="11547515" y="1717278"/>
            <a:ext cx="3416" cy="472239"/>
          </a:xfrm>
          <a:prstGeom prst="line">
            <a:avLst/>
          </a:prstGeom>
          <a:ln w="190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5683337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3A474-A970-4111-AB00-CC07202BC5E5}" type="datetimeFigureOut">
              <a:rPr lang="ru-RU" smtClean="0"/>
              <a:pPr/>
              <a:t>23.06.2018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01CDA-C83E-414C-808C-D7CCDDEE976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4200342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3.xml"/><Relationship Id="rId1" Type="http://schemas.openxmlformats.org/officeDocument/2006/relationships/video" Target="file:///C:\Users\leeje\Desktop\&#49884;&#50672;%20&#46041;&#50689;&#49345;.mp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t="-63000" b="-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524000" y="0"/>
            <a:ext cx="968943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803713" y="2116862"/>
            <a:ext cx="6624084" cy="157049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i="1" spc="100" dirty="0" smtClean="0">
                <a:solidFill>
                  <a:schemeClr val="bg1"/>
                </a:solidFill>
                <a:latin typeface="Adobe Caslon Pro" panose="0205050205050A020403" pitchFamily="18" charset="0"/>
                <a:ea typeface="Lato" panose="020F0502020204030203" pitchFamily="34" charset="0"/>
                <a:cs typeface="Poppins SemiBold" panose="02000000000000000000" pitchFamily="2" charset="0"/>
              </a:rPr>
              <a:t>Welcome to</a:t>
            </a:r>
          </a:p>
          <a:p>
            <a:pPr algn="ctr"/>
            <a:r>
              <a:rPr lang="en-US" sz="7200" b="1" spc="100" dirty="0" err="1" smtClean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Weather_Box</a:t>
            </a:r>
            <a:endParaRPr lang="en-US" sz="4000" b="1" spc="100" dirty="0" smtClean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pPr algn="ctr"/>
            <a:endParaRPr lang="ru-RU" sz="4000" b="1" spc="100" dirty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8" name="Подзаголовок 2"/>
          <p:cNvSpPr txBox="1">
            <a:spLocks/>
          </p:cNvSpPr>
          <p:nvPr/>
        </p:nvSpPr>
        <p:spPr>
          <a:xfrm>
            <a:off x="2002874" y="6143123"/>
            <a:ext cx="10189126" cy="7148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ko-KR" altLang="en-US" sz="2400" b="1" spc="300" dirty="0" smtClean="0">
                <a:solidFill>
                  <a:schemeClr val="bg1"/>
                </a:solidFill>
                <a:latin typeface="+mn-ea"/>
                <a:cs typeface="Poppins SemiBold" panose="02000000000000000000" pitchFamily="2" charset="0"/>
              </a:rPr>
              <a:t>컴퓨터공학과</a:t>
            </a:r>
            <a:r>
              <a:rPr lang="en-US" altLang="ko-KR" sz="2400" b="1" spc="300" dirty="0" smtClean="0">
                <a:solidFill>
                  <a:schemeClr val="bg1"/>
                </a:solidFill>
                <a:latin typeface="+mn-ea"/>
                <a:cs typeface="Poppins SemiBold" panose="02000000000000000000" pitchFamily="2" charset="0"/>
              </a:rPr>
              <a:t> </a:t>
            </a:r>
            <a:r>
              <a:rPr lang="ko-KR" altLang="en-US" sz="2400" b="1" spc="300" dirty="0" smtClean="0">
                <a:solidFill>
                  <a:schemeClr val="bg1"/>
                </a:solidFill>
                <a:latin typeface="+mn-ea"/>
                <a:cs typeface="Poppins SemiBold" panose="02000000000000000000" pitchFamily="2" charset="0"/>
              </a:rPr>
              <a:t>김민정</a:t>
            </a:r>
            <a:r>
              <a:rPr lang="en-US" altLang="ko-KR" sz="2400" b="1" spc="300" dirty="0" smtClean="0">
                <a:solidFill>
                  <a:schemeClr val="bg1"/>
                </a:solidFill>
                <a:latin typeface="+mn-ea"/>
                <a:cs typeface="Poppins SemiBold" panose="02000000000000000000" pitchFamily="2" charset="0"/>
              </a:rPr>
              <a:t>.</a:t>
            </a:r>
            <a:r>
              <a:rPr lang="ko-KR" altLang="en-US" sz="2400" b="1" spc="300" dirty="0" smtClean="0">
                <a:solidFill>
                  <a:schemeClr val="bg1"/>
                </a:solidFill>
                <a:latin typeface="+mn-ea"/>
                <a:cs typeface="Poppins SemiBold" panose="02000000000000000000" pitchFamily="2" charset="0"/>
              </a:rPr>
              <a:t>김태훈</a:t>
            </a:r>
            <a:r>
              <a:rPr lang="en-US" altLang="ko-KR" sz="2400" b="1" spc="300" dirty="0" smtClean="0">
                <a:solidFill>
                  <a:schemeClr val="bg1"/>
                </a:solidFill>
                <a:latin typeface="+mn-ea"/>
                <a:cs typeface="Poppins SemiBold" panose="02000000000000000000" pitchFamily="2" charset="0"/>
              </a:rPr>
              <a:t>.</a:t>
            </a:r>
            <a:r>
              <a:rPr lang="ko-KR" altLang="en-US" sz="2400" b="1" spc="300" dirty="0" smtClean="0">
                <a:solidFill>
                  <a:schemeClr val="bg1"/>
                </a:solidFill>
                <a:latin typeface="+mn-ea"/>
                <a:cs typeface="Poppins SemiBold" panose="02000000000000000000" pitchFamily="2" charset="0"/>
              </a:rPr>
              <a:t>이지은</a:t>
            </a:r>
            <a:r>
              <a:rPr lang="en-US" altLang="ko-KR" sz="2400" b="1" spc="300" dirty="0" smtClean="0">
                <a:solidFill>
                  <a:schemeClr val="bg1"/>
                </a:solidFill>
                <a:latin typeface="+mn-ea"/>
                <a:cs typeface="Poppins SemiBold" panose="02000000000000000000" pitchFamily="2" charset="0"/>
              </a:rPr>
              <a:t>.</a:t>
            </a:r>
            <a:r>
              <a:rPr lang="ko-KR" altLang="en-US" sz="2400" b="1" spc="300" dirty="0" smtClean="0">
                <a:solidFill>
                  <a:schemeClr val="bg1"/>
                </a:solidFill>
                <a:latin typeface="+mn-ea"/>
                <a:cs typeface="Poppins SemiBold" panose="02000000000000000000" pitchFamily="2" charset="0"/>
              </a:rPr>
              <a:t>현동아</a:t>
            </a:r>
            <a:endParaRPr lang="en-US" sz="2400" b="1" spc="300" dirty="0" smtClean="0">
              <a:solidFill>
                <a:schemeClr val="bg1"/>
              </a:solidFill>
              <a:latin typeface="+mn-ea"/>
              <a:cs typeface="Poppins Semi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74213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1" y="0"/>
            <a:ext cx="12191999" cy="6857999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3216341" y="3259228"/>
            <a:ext cx="5759319" cy="657146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spc="100" dirty="0" smtClean="0"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THANK YOU</a:t>
            </a:r>
            <a:endParaRPr lang="en-US" sz="4800" b="1" spc="100" dirty="0" smtClean="0">
              <a:latin typeface="Poppins SemiBold" panose="02000000000000000000" pitchFamily="2" charset="0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6" name="Подзаголовок 2"/>
          <p:cNvSpPr txBox="1">
            <a:spLocks/>
          </p:cNvSpPr>
          <p:nvPr/>
        </p:nvSpPr>
        <p:spPr>
          <a:xfrm>
            <a:off x="4118251" y="3820838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1200" i="1" dirty="0" smtClean="0">
                <a:latin typeface="Poppins SemiBold" panose="02000000000000000000" pitchFamily="2" charset="0"/>
                <a:ea typeface="Linux Libertine" panose="02000503000000000000" pitchFamily="2" charset="0"/>
                <a:cs typeface="Poppins SemiBold" panose="02000000000000000000" pitchFamily="2" charset="0"/>
              </a:rPr>
              <a:t>#</a:t>
            </a:r>
            <a:r>
              <a:rPr lang="en-US" sz="1200" i="1" dirty="0" err="1" smtClean="0">
                <a:latin typeface="Poppins SemiBold" panose="02000000000000000000" pitchFamily="2" charset="0"/>
                <a:ea typeface="Linux Libertine" panose="02000503000000000000" pitchFamily="2" charset="0"/>
                <a:cs typeface="Poppins SemiBold" panose="02000000000000000000" pitchFamily="2" charset="0"/>
              </a:rPr>
              <a:t>Weather_BOX</a:t>
            </a:r>
            <a:endParaRPr lang="ru-RU" sz="1600" i="1" dirty="0"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80762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261475" y="450667"/>
            <a:ext cx="6624084" cy="18290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i="1" spc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Caslon Pro" panose="0205050205050A020403" pitchFamily="18" charset="0"/>
                <a:ea typeface="Lato" panose="020F0502020204030203" pitchFamily="34" charset="0"/>
                <a:cs typeface="Poppins SemiBold" panose="02000000000000000000" pitchFamily="2" charset="0"/>
              </a:rPr>
              <a:t>Welcome to</a:t>
            </a:r>
          </a:p>
          <a:p>
            <a:pPr algn="ctr"/>
            <a:r>
              <a:rPr lang="en-US" sz="7200" b="1" spc="1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Weather_Box</a:t>
            </a:r>
            <a:endParaRPr lang="en-US" sz="7200" b="1" spc="100" dirty="0" smtClean="0">
              <a:solidFill>
                <a:schemeClr val="tx1">
                  <a:lumMod val="85000"/>
                  <a:lumOff val="15000"/>
                </a:schemeClr>
              </a:solidFill>
              <a:latin typeface="Poppins SemiBold" panose="02000000000000000000" pitchFamily="2" charset="0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pPr algn="ctr"/>
            <a:endParaRPr lang="en-US" sz="4000" b="1" spc="100" dirty="0" smtClean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pPr algn="ctr"/>
            <a:endParaRPr lang="ru-RU" sz="4000" b="1" spc="100" dirty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11" name="Прямоугольный треугольник 11"/>
          <p:cNvSpPr/>
          <p:nvPr/>
        </p:nvSpPr>
        <p:spPr>
          <a:xfrm>
            <a:off x="0" y="1160011"/>
            <a:ext cx="6458246" cy="5711588"/>
          </a:xfrm>
          <a:custGeom>
            <a:avLst/>
            <a:gdLst>
              <a:gd name="connsiteX0" fmla="*/ 0 w 5380074"/>
              <a:gd name="connsiteY0" fmla="*/ 6858000 h 6858000"/>
              <a:gd name="connsiteX1" fmla="*/ 0 w 5380074"/>
              <a:gd name="connsiteY1" fmla="*/ 0 h 6858000"/>
              <a:gd name="connsiteX2" fmla="*/ 5380074 w 5380074"/>
              <a:gd name="connsiteY2" fmla="*/ 6858000 h 6858000"/>
              <a:gd name="connsiteX3" fmla="*/ 0 w 5380074"/>
              <a:gd name="connsiteY3" fmla="*/ 6858000 h 6858000"/>
              <a:gd name="connsiteX0" fmla="*/ 0 w 5380074"/>
              <a:gd name="connsiteY0" fmla="*/ 5697940 h 6858000"/>
              <a:gd name="connsiteX1" fmla="*/ 0 w 5380074"/>
              <a:gd name="connsiteY1" fmla="*/ 0 h 6858000"/>
              <a:gd name="connsiteX2" fmla="*/ 5380074 w 5380074"/>
              <a:gd name="connsiteY2" fmla="*/ 6858000 h 6858000"/>
              <a:gd name="connsiteX3" fmla="*/ 0 w 5380074"/>
              <a:gd name="connsiteY3" fmla="*/ 5697940 h 6858000"/>
              <a:gd name="connsiteX0" fmla="*/ 0 w 4902402"/>
              <a:gd name="connsiteY0" fmla="*/ 5697940 h 5725236"/>
              <a:gd name="connsiteX1" fmla="*/ 0 w 4902402"/>
              <a:gd name="connsiteY1" fmla="*/ 0 h 5725236"/>
              <a:gd name="connsiteX2" fmla="*/ 4902402 w 4902402"/>
              <a:gd name="connsiteY2" fmla="*/ 5725236 h 5725236"/>
              <a:gd name="connsiteX3" fmla="*/ 0 w 4902402"/>
              <a:gd name="connsiteY3" fmla="*/ 5697940 h 5725236"/>
              <a:gd name="connsiteX0" fmla="*/ 0 w 6458246"/>
              <a:gd name="connsiteY0" fmla="*/ 5697940 h 5711588"/>
              <a:gd name="connsiteX1" fmla="*/ 0 w 6458246"/>
              <a:gd name="connsiteY1" fmla="*/ 0 h 5711588"/>
              <a:gd name="connsiteX2" fmla="*/ 6458246 w 6458246"/>
              <a:gd name="connsiteY2" fmla="*/ 5711588 h 5711588"/>
              <a:gd name="connsiteX3" fmla="*/ 0 w 6458246"/>
              <a:gd name="connsiteY3" fmla="*/ 5697940 h 5711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58246" h="5711588">
                <a:moveTo>
                  <a:pt x="0" y="5697940"/>
                </a:moveTo>
                <a:lnTo>
                  <a:pt x="0" y="0"/>
                </a:lnTo>
                <a:lnTo>
                  <a:pt x="6458246" y="5711588"/>
                </a:lnTo>
                <a:lnTo>
                  <a:pt x="0" y="5697940"/>
                </a:lnTo>
                <a:close/>
              </a:path>
            </a:pathLst>
          </a:custGeom>
          <a:solidFill>
            <a:schemeClr val="bg2">
              <a:lumMod val="1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Параллелограмм 17"/>
          <p:cNvSpPr/>
          <p:nvPr/>
        </p:nvSpPr>
        <p:spPr>
          <a:xfrm>
            <a:off x="0" y="-14928"/>
            <a:ext cx="5385192" cy="6872928"/>
          </a:xfrm>
          <a:custGeom>
            <a:avLst/>
            <a:gdLst>
              <a:gd name="connsiteX0" fmla="*/ 0 w 7099692"/>
              <a:gd name="connsiteY0" fmla="*/ 6858000 h 6858000"/>
              <a:gd name="connsiteX1" fmla="*/ 1714500 w 7099692"/>
              <a:gd name="connsiteY1" fmla="*/ 0 h 6858000"/>
              <a:gd name="connsiteX2" fmla="*/ 7099692 w 7099692"/>
              <a:gd name="connsiteY2" fmla="*/ 0 h 6858000"/>
              <a:gd name="connsiteX3" fmla="*/ 5385192 w 7099692"/>
              <a:gd name="connsiteY3" fmla="*/ 6858000 h 6858000"/>
              <a:gd name="connsiteX4" fmla="*/ 0 w 7099692"/>
              <a:gd name="connsiteY4" fmla="*/ 6858000 h 6858000"/>
              <a:gd name="connsiteX0" fmla="*/ 5118 w 5385192"/>
              <a:gd name="connsiteY0" fmla="*/ 6844353 h 6858000"/>
              <a:gd name="connsiteX1" fmla="*/ 0 w 5385192"/>
              <a:gd name="connsiteY1" fmla="*/ 0 h 6858000"/>
              <a:gd name="connsiteX2" fmla="*/ 5385192 w 5385192"/>
              <a:gd name="connsiteY2" fmla="*/ 0 h 6858000"/>
              <a:gd name="connsiteX3" fmla="*/ 3670692 w 5385192"/>
              <a:gd name="connsiteY3" fmla="*/ 6858000 h 6858000"/>
              <a:gd name="connsiteX4" fmla="*/ 5118 w 5385192"/>
              <a:gd name="connsiteY4" fmla="*/ 6844353 h 6858000"/>
              <a:gd name="connsiteX0" fmla="*/ 5118 w 5385192"/>
              <a:gd name="connsiteY0" fmla="*/ 6844353 h 6871648"/>
              <a:gd name="connsiteX1" fmla="*/ 0 w 5385192"/>
              <a:gd name="connsiteY1" fmla="*/ 0 h 6871648"/>
              <a:gd name="connsiteX2" fmla="*/ 5385192 w 5385192"/>
              <a:gd name="connsiteY2" fmla="*/ 0 h 6871648"/>
              <a:gd name="connsiteX3" fmla="*/ 2633462 w 5385192"/>
              <a:gd name="connsiteY3" fmla="*/ 6871648 h 6871648"/>
              <a:gd name="connsiteX4" fmla="*/ 5118 w 5385192"/>
              <a:gd name="connsiteY4" fmla="*/ 6844353 h 6871648"/>
              <a:gd name="connsiteX0" fmla="*/ 0 w 5389599"/>
              <a:gd name="connsiteY0" fmla="*/ 6853878 h 6871648"/>
              <a:gd name="connsiteX1" fmla="*/ 4407 w 5389599"/>
              <a:gd name="connsiteY1" fmla="*/ 0 h 6871648"/>
              <a:gd name="connsiteX2" fmla="*/ 5389599 w 5389599"/>
              <a:gd name="connsiteY2" fmla="*/ 0 h 6871648"/>
              <a:gd name="connsiteX3" fmla="*/ 2637869 w 5389599"/>
              <a:gd name="connsiteY3" fmla="*/ 6871648 h 6871648"/>
              <a:gd name="connsiteX4" fmla="*/ 0 w 5389599"/>
              <a:gd name="connsiteY4" fmla="*/ 6853878 h 6871648"/>
              <a:gd name="connsiteX0" fmla="*/ 24168 w 5385192"/>
              <a:gd name="connsiteY0" fmla="*/ 6872928 h 6872928"/>
              <a:gd name="connsiteX1" fmla="*/ 0 w 5385192"/>
              <a:gd name="connsiteY1" fmla="*/ 0 h 6872928"/>
              <a:gd name="connsiteX2" fmla="*/ 5385192 w 5385192"/>
              <a:gd name="connsiteY2" fmla="*/ 0 h 6872928"/>
              <a:gd name="connsiteX3" fmla="*/ 2633462 w 5385192"/>
              <a:gd name="connsiteY3" fmla="*/ 6871648 h 6872928"/>
              <a:gd name="connsiteX4" fmla="*/ 24168 w 5385192"/>
              <a:gd name="connsiteY4" fmla="*/ 6872928 h 687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5192" h="6872928">
                <a:moveTo>
                  <a:pt x="24168" y="6872928"/>
                </a:moveTo>
                <a:lnTo>
                  <a:pt x="0" y="0"/>
                </a:lnTo>
                <a:lnTo>
                  <a:pt x="5385192" y="0"/>
                </a:lnTo>
                <a:lnTo>
                  <a:pt x="2633462" y="6871648"/>
                </a:lnTo>
                <a:lnTo>
                  <a:pt x="24168" y="6872928"/>
                </a:lnTo>
                <a:close/>
              </a:path>
            </a:pathLst>
          </a:custGeom>
          <a:solidFill>
            <a:schemeClr val="bg2">
              <a:lumMod val="1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2690037"/>
            <a:ext cx="12192000" cy="4167963"/>
          </a:xfrm>
          <a:prstGeom prst="rect">
            <a:avLst/>
          </a:prstGeom>
          <a:solidFill>
            <a:srgbClr val="424041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74193" y="4432204"/>
            <a:ext cx="5822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altLang="ko-KR" sz="2800" b="1" smtClean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01</a:t>
            </a:r>
            <a:endParaRPr lang="ko-KR" altLang="en-US" sz="2800" b="1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4825" y="5186410"/>
            <a:ext cx="23764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 smtClean="0">
                <a:solidFill>
                  <a:schemeClr val="bg1"/>
                </a:solidFill>
                <a:latin typeface="+mj-ea"/>
                <a:ea typeface="+mj-ea"/>
              </a:rPr>
              <a:t>Weather_box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소개</a:t>
            </a:r>
            <a:endParaRPr lang="ko-KR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740229" y="5072320"/>
            <a:ext cx="24093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87306" y="4432204"/>
            <a:ext cx="5822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altLang="ko-KR" sz="2800" b="1" smtClean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02</a:t>
            </a:r>
            <a:endParaRPr lang="ko-KR" altLang="en-US" sz="2800" b="1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3653342" y="5072320"/>
            <a:ext cx="24093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465330" y="4432204"/>
            <a:ext cx="5822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altLang="ko-KR" sz="2800" b="1" smtClean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03</a:t>
            </a:r>
            <a:endParaRPr lang="ko-KR" altLang="en-US" sz="2800" b="1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6531366" y="5072320"/>
            <a:ext cx="24093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606870" y="5183601"/>
            <a:ext cx="1636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시연  동영상</a:t>
            </a:r>
            <a:endParaRPr lang="ko-KR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87542" y="4432204"/>
            <a:ext cx="5822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r>
              <a:rPr lang="en-US" altLang="ko-KR" sz="2800" b="1" smtClean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04</a:t>
            </a:r>
            <a:endParaRPr lang="ko-KR" altLang="en-US" sz="2800" b="1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198175" y="5186413"/>
            <a:ext cx="28520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활용 방안 및 수정 계획</a:t>
            </a:r>
            <a:endParaRPr lang="ko-KR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9253578" y="5072320"/>
            <a:ext cx="21875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717840" y="5211218"/>
            <a:ext cx="1636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기능 및 구현</a:t>
            </a:r>
            <a:endParaRPr lang="ko-KR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94161" y="2820771"/>
            <a:ext cx="2261690" cy="101758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xmlns="" val="2351426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-5118" y="-9527"/>
            <a:ext cx="6463364" cy="6881126"/>
            <a:chOff x="-5118" y="-9527"/>
            <a:chExt cx="6463364" cy="6881126"/>
          </a:xfrm>
        </p:grpSpPr>
        <p:sp>
          <p:nvSpPr>
            <p:cNvPr id="12" name="Прямоугольный треугольник 11"/>
            <p:cNvSpPr/>
            <p:nvPr/>
          </p:nvSpPr>
          <p:spPr>
            <a:xfrm>
              <a:off x="0" y="1160011"/>
              <a:ext cx="6458246" cy="5711588"/>
            </a:xfrm>
            <a:custGeom>
              <a:avLst/>
              <a:gdLst>
                <a:gd name="connsiteX0" fmla="*/ 0 w 5380074"/>
                <a:gd name="connsiteY0" fmla="*/ 6858000 h 6858000"/>
                <a:gd name="connsiteX1" fmla="*/ 0 w 5380074"/>
                <a:gd name="connsiteY1" fmla="*/ 0 h 6858000"/>
                <a:gd name="connsiteX2" fmla="*/ 5380074 w 5380074"/>
                <a:gd name="connsiteY2" fmla="*/ 6858000 h 6858000"/>
                <a:gd name="connsiteX3" fmla="*/ 0 w 5380074"/>
                <a:gd name="connsiteY3" fmla="*/ 6858000 h 6858000"/>
                <a:gd name="connsiteX0" fmla="*/ 0 w 5380074"/>
                <a:gd name="connsiteY0" fmla="*/ 5697940 h 6858000"/>
                <a:gd name="connsiteX1" fmla="*/ 0 w 5380074"/>
                <a:gd name="connsiteY1" fmla="*/ 0 h 6858000"/>
                <a:gd name="connsiteX2" fmla="*/ 5380074 w 5380074"/>
                <a:gd name="connsiteY2" fmla="*/ 6858000 h 6858000"/>
                <a:gd name="connsiteX3" fmla="*/ 0 w 5380074"/>
                <a:gd name="connsiteY3" fmla="*/ 5697940 h 6858000"/>
                <a:gd name="connsiteX0" fmla="*/ 0 w 4902402"/>
                <a:gd name="connsiteY0" fmla="*/ 5697940 h 5725236"/>
                <a:gd name="connsiteX1" fmla="*/ 0 w 4902402"/>
                <a:gd name="connsiteY1" fmla="*/ 0 h 5725236"/>
                <a:gd name="connsiteX2" fmla="*/ 4902402 w 4902402"/>
                <a:gd name="connsiteY2" fmla="*/ 5725236 h 5725236"/>
                <a:gd name="connsiteX3" fmla="*/ 0 w 4902402"/>
                <a:gd name="connsiteY3" fmla="*/ 5697940 h 5725236"/>
                <a:gd name="connsiteX0" fmla="*/ 0 w 6458246"/>
                <a:gd name="connsiteY0" fmla="*/ 5697940 h 5711588"/>
                <a:gd name="connsiteX1" fmla="*/ 0 w 6458246"/>
                <a:gd name="connsiteY1" fmla="*/ 0 h 5711588"/>
                <a:gd name="connsiteX2" fmla="*/ 6458246 w 6458246"/>
                <a:gd name="connsiteY2" fmla="*/ 5711588 h 5711588"/>
                <a:gd name="connsiteX3" fmla="*/ 0 w 6458246"/>
                <a:gd name="connsiteY3" fmla="*/ 5697940 h 571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58246" h="5711588">
                  <a:moveTo>
                    <a:pt x="0" y="5697940"/>
                  </a:moveTo>
                  <a:lnTo>
                    <a:pt x="0" y="0"/>
                  </a:lnTo>
                  <a:lnTo>
                    <a:pt x="6458246" y="5711588"/>
                  </a:lnTo>
                  <a:lnTo>
                    <a:pt x="0" y="5697940"/>
                  </a:lnTo>
                  <a:close/>
                </a:path>
              </a:pathLst>
            </a:custGeom>
            <a:solidFill>
              <a:schemeClr val="bg2">
                <a:lumMod val="1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" name="Параллелограмм 17"/>
            <p:cNvSpPr/>
            <p:nvPr/>
          </p:nvSpPr>
          <p:spPr>
            <a:xfrm>
              <a:off x="-5118" y="-9527"/>
              <a:ext cx="5385192" cy="6872928"/>
            </a:xfrm>
            <a:custGeom>
              <a:avLst/>
              <a:gdLst>
                <a:gd name="connsiteX0" fmla="*/ 0 w 7099692"/>
                <a:gd name="connsiteY0" fmla="*/ 6858000 h 6858000"/>
                <a:gd name="connsiteX1" fmla="*/ 1714500 w 7099692"/>
                <a:gd name="connsiteY1" fmla="*/ 0 h 6858000"/>
                <a:gd name="connsiteX2" fmla="*/ 7099692 w 7099692"/>
                <a:gd name="connsiteY2" fmla="*/ 0 h 6858000"/>
                <a:gd name="connsiteX3" fmla="*/ 5385192 w 7099692"/>
                <a:gd name="connsiteY3" fmla="*/ 6858000 h 6858000"/>
                <a:gd name="connsiteX4" fmla="*/ 0 w 7099692"/>
                <a:gd name="connsiteY4" fmla="*/ 6858000 h 6858000"/>
                <a:gd name="connsiteX0" fmla="*/ 5118 w 5385192"/>
                <a:gd name="connsiteY0" fmla="*/ 6844353 h 6858000"/>
                <a:gd name="connsiteX1" fmla="*/ 0 w 5385192"/>
                <a:gd name="connsiteY1" fmla="*/ 0 h 6858000"/>
                <a:gd name="connsiteX2" fmla="*/ 5385192 w 5385192"/>
                <a:gd name="connsiteY2" fmla="*/ 0 h 6858000"/>
                <a:gd name="connsiteX3" fmla="*/ 3670692 w 5385192"/>
                <a:gd name="connsiteY3" fmla="*/ 6858000 h 6858000"/>
                <a:gd name="connsiteX4" fmla="*/ 5118 w 5385192"/>
                <a:gd name="connsiteY4" fmla="*/ 6844353 h 6858000"/>
                <a:gd name="connsiteX0" fmla="*/ 5118 w 5385192"/>
                <a:gd name="connsiteY0" fmla="*/ 6844353 h 6871648"/>
                <a:gd name="connsiteX1" fmla="*/ 0 w 5385192"/>
                <a:gd name="connsiteY1" fmla="*/ 0 h 6871648"/>
                <a:gd name="connsiteX2" fmla="*/ 5385192 w 5385192"/>
                <a:gd name="connsiteY2" fmla="*/ 0 h 6871648"/>
                <a:gd name="connsiteX3" fmla="*/ 2633462 w 5385192"/>
                <a:gd name="connsiteY3" fmla="*/ 6871648 h 6871648"/>
                <a:gd name="connsiteX4" fmla="*/ 5118 w 5385192"/>
                <a:gd name="connsiteY4" fmla="*/ 6844353 h 6871648"/>
                <a:gd name="connsiteX0" fmla="*/ 0 w 5389599"/>
                <a:gd name="connsiteY0" fmla="*/ 6853878 h 6871648"/>
                <a:gd name="connsiteX1" fmla="*/ 4407 w 5389599"/>
                <a:gd name="connsiteY1" fmla="*/ 0 h 6871648"/>
                <a:gd name="connsiteX2" fmla="*/ 5389599 w 5389599"/>
                <a:gd name="connsiteY2" fmla="*/ 0 h 6871648"/>
                <a:gd name="connsiteX3" fmla="*/ 2637869 w 5389599"/>
                <a:gd name="connsiteY3" fmla="*/ 6871648 h 6871648"/>
                <a:gd name="connsiteX4" fmla="*/ 0 w 5389599"/>
                <a:gd name="connsiteY4" fmla="*/ 6853878 h 6871648"/>
                <a:gd name="connsiteX0" fmla="*/ 24168 w 5385192"/>
                <a:gd name="connsiteY0" fmla="*/ 6872928 h 6872928"/>
                <a:gd name="connsiteX1" fmla="*/ 0 w 5385192"/>
                <a:gd name="connsiteY1" fmla="*/ 0 h 6872928"/>
                <a:gd name="connsiteX2" fmla="*/ 5385192 w 5385192"/>
                <a:gd name="connsiteY2" fmla="*/ 0 h 6872928"/>
                <a:gd name="connsiteX3" fmla="*/ 2633462 w 5385192"/>
                <a:gd name="connsiteY3" fmla="*/ 6871648 h 6872928"/>
                <a:gd name="connsiteX4" fmla="*/ 24168 w 5385192"/>
                <a:gd name="connsiteY4" fmla="*/ 6872928 h 6872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5192" h="6872928">
                  <a:moveTo>
                    <a:pt x="24168" y="6872928"/>
                  </a:moveTo>
                  <a:lnTo>
                    <a:pt x="0" y="0"/>
                  </a:lnTo>
                  <a:lnTo>
                    <a:pt x="5385192" y="0"/>
                  </a:lnTo>
                  <a:lnTo>
                    <a:pt x="2633462" y="6871648"/>
                  </a:lnTo>
                  <a:lnTo>
                    <a:pt x="24168" y="6872928"/>
                  </a:lnTo>
                  <a:close/>
                </a:path>
              </a:pathLst>
            </a:custGeom>
            <a:solidFill>
              <a:schemeClr val="bg2">
                <a:lumMod val="10000"/>
                <a:alpha val="8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16" name="Заголовок 1"/>
          <p:cNvSpPr txBox="1">
            <a:spLocks/>
          </p:cNvSpPr>
          <p:nvPr/>
        </p:nvSpPr>
        <p:spPr>
          <a:xfrm>
            <a:off x="119920" y="2638489"/>
            <a:ext cx="4881562" cy="206685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pc="100" dirty="0" err="1" smtClean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Weather_Box</a:t>
            </a:r>
            <a:r>
              <a:rPr lang="en-US" b="1" spc="100" dirty="0" smtClean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 </a:t>
            </a:r>
          </a:p>
          <a:p>
            <a:r>
              <a:rPr lang="en-US" b="1" spc="100" dirty="0" smtClean="0">
                <a:solidFill>
                  <a:schemeClr val="bg1"/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Image</a:t>
            </a:r>
          </a:p>
          <a:p>
            <a:endParaRPr lang="en-US" sz="4000" b="1" spc="100" dirty="0" smtClean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ru-RU" sz="4000" b="1" spc="100" dirty="0"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 b="72443"/>
          <a:stretch>
            <a:fillRect/>
          </a:stretch>
        </p:blipFill>
        <p:spPr bwMode="auto">
          <a:xfrm>
            <a:off x="7025291" y="536027"/>
            <a:ext cx="4378214" cy="1608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3" cstate="print"/>
          <a:srcRect t="30799" b="20841"/>
          <a:stretch>
            <a:fillRect/>
          </a:stretch>
        </p:blipFill>
        <p:spPr bwMode="auto">
          <a:xfrm>
            <a:off x="7041057" y="2270235"/>
            <a:ext cx="4378214" cy="2822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 cstate="print"/>
          <a:srcRect t="80510"/>
          <a:stretch>
            <a:fillRect/>
          </a:stretch>
        </p:blipFill>
        <p:spPr bwMode="auto">
          <a:xfrm>
            <a:off x="7025291" y="5234152"/>
            <a:ext cx="4378214" cy="11373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953341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"/>
          <p:cNvSpPr txBox="1">
            <a:spLocks/>
          </p:cNvSpPr>
          <p:nvPr/>
        </p:nvSpPr>
        <p:spPr>
          <a:xfrm>
            <a:off x="2261937" y="1189751"/>
            <a:ext cx="7928809" cy="81637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spc="100" dirty="0" smtClean="0">
                <a:solidFill>
                  <a:schemeClr val="bg2">
                    <a:lumMod val="25000"/>
                  </a:schemeClr>
                </a:solidFill>
                <a:latin typeface="Nixie"/>
                <a:ea typeface="Lato" panose="020F0502020204030203" pitchFamily="34" charset="0"/>
                <a:cs typeface="Poppins SemiBold" panose="02000000000000000000" pitchFamily="2" charset="0"/>
              </a:rPr>
              <a:t>Weather Image</a:t>
            </a:r>
          </a:p>
          <a:p>
            <a:pPr algn="ctr"/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652686" y="1810879"/>
            <a:ext cx="5269831" cy="297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800"/>
              </a:lnSpc>
              <a:spcBef>
                <a:spcPts val="1200"/>
              </a:spcBef>
            </a:pPr>
            <a:r>
              <a:rPr lang="ko-KR" altLang="en-US" sz="1100" dirty="0" smtClean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날씨 변화 모습 이미지</a:t>
            </a:r>
            <a:endParaRPr lang="en-US" sz="1100" dirty="0">
              <a:solidFill>
                <a:schemeClr val="bg1">
                  <a:lumMod val="65000"/>
                </a:schemeClr>
              </a:solidFill>
              <a:latin typeface="+mj-ea"/>
              <a:ea typeface="+mj-ea"/>
              <a:cs typeface="Poppins" panose="02000000000000000000" pitchFamily="2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6037213" y="3484628"/>
            <a:ext cx="250389" cy="3795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800" baseline="30000" dirty="0" smtClean="0">
                <a:solidFill>
                  <a:schemeClr val="bg2">
                    <a:lumMod val="25000"/>
                  </a:schemeClr>
                </a:solidFill>
                <a:latin typeface="FontAwesome" pitchFamily="2" charset="0"/>
              </a:rPr>
              <a:t> </a:t>
            </a:r>
            <a:endParaRPr lang="en-US" sz="4000" baseline="30000" dirty="0">
              <a:solidFill>
                <a:schemeClr val="bg2">
                  <a:lumMod val="25000"/>
                </a:schemeClr>
              </a:solidFill>
              <a:latin typeface="Pe-icon-7-stroke" pitchFamily="2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9028279" y="3489501"/>
            <a:ext cx="865839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aseline="30000" dirty="0" smtClean="0">
                <a:solidFill>
                  <a:schemeClr val="bg2">
                    <a:lumMod val="25000"/>
                  </a:schemeClr>
                </a:solidFill>
                <a:latin typeface="FontAwesome" pitchFamily="2" charset="0"/>
              </a:rPr>
              <a:t> </a:t>
            </a:r>
            <a:r>
              <a:rPr lang="en-US" sz="4000" baseline="30000" dirty="0" smtClean="0">
                <a:solidFill>
                  <a:schemeClr val="bg2">
                    <a:lumMod val="25000"/>
                  </a:schemeClr>
                </a:solidFill>
                <a:latin typeface="FontAwesome" pitchFamily="2" charset="0"/>
              </a:rPr>
              <a:t></a:t>
            </a:r>
            <a:endParaRPr lang="en-US" sz="2800" baseline="30000" dirty="0">
              <a:solidFill>
                <a:schemeClr val="bg2">
                  <a:lumMod val="25000"/>
                </a:schemeClr>
              </a:solidFill>
              <a:latin typeface="Pe-icon-7-stroke" pitchFamily="2" charset="0"/>
            </a:endParaRPr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4284922" y="3196602"/>
            <a:ext cx="0" cy="229565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/>
          <p:cNvCxnSpPr/>
          <p:nvPr/>
        </p:nvCxnSpPr>
        <p:spPr>
          <a:xfrm>
            <a:off x="7740501" y="3196602"/>
            <a:ext cx="0" cy="229565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одзаголовок 2"/>
          <p:cNvSpPr txBox="1">
            <a:spLocks/>
          </p:cNvSpPr>
          <p:nvPr/>
        </p:nvSpPr>
        <p:spPr>
          <a:xfrm>
            <a:off x="4248592" y="882723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1200" i="1" dirty="0">
                <a:solidFill>
                  <a:schemeClr val="bg1">
                    <a:lumMod val="75000"/>
                  </a:schemeClr>
                </a:solidFill>
                <a:latin typeface="Poppins SemiBold" panose="02000000000000000000" pitchFamily="2" charset="0"/>
                <a:ea typeface="Linux Libertine" panose="02000503000000000000" pitchFamily="2" charset="0"/>
                <a:cs typeface="Poppins SemiBold" panose="02000000000000000000" pitchFamily="2" charset="0"/>
              </a:rPr>
              <a:t>#</a:t>
            </a:r>
            <a:r>
              <a:rPr lang="en-US" sz="2000" i="1" dirty="0">
                <a:solidFill>
                  <a:schemeClr val="bg1">
                    <a:lumMod val="75000"/>
                  </a:schemeClr>
                </a:solidFill>
                <a:latin typeface="FontAwesome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1600" i="1" dirty="0" smtClean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weather</a:t>
            </a:r>
            <a:endParaRPr lang="ru-RU" sz="16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sp>
        <p:nvSpPr>
          <p:cNvPr id="19" name="Текст 11"/>
          <p:cNvSpPr txBox="1">
            <a:spLocks/>
          </p:cNvSpPr>
          <p:nvPr/>
        </p:nvSpPr>
        <p:spPr>
          <a:xfrm>
            <a:off x="931393" y="4474243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800"/>
              </a:lnSpc>
            </a:pPr>
            <a:r>
              <a:rPr lang="en-US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Sunny</a:t>
            </a:r>
          </a:p>
        </p:txBody>
      </p:sp>
      <p:sp>
        <p:nvSpPr>
          <p:cNvPr id="33" name="Текст 11"/>
          <p:cNvSpPr txBox="1">
            <a:spLocks/>
          </p:cNvSpPr>
          <p:nvPr/>
        </p:nvSpPr>
        <p:spPr>
          <a:xfrm>
            <a:off x="4514855" y="4474243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800"/>
              </a:lnSpc>
            </a:pPr>
            <a:r>
              <a:rPr lang="en-US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Cloudy</a:t>
            </a:r>
          </a:p>
        </p:txBody>
      </p:sp>
      <p:sp>
        <p:nvSpPr>
          <p:cNvPr id="37" name="Текст 11"/>
          <p:cNvSpPr txBox="1">
            <a:spLocks/>
          </p:cNvSpPr>
          <p:nvPr/>
        </p:nvSpPr>
        <p:spPr>
          <a:xfrm>
            <a:off x="7970435" y="4474243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800"/>
              </a:lnSpc>
            </a:pPr>
            <a:r>
              <a:rPr lang="en-US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Rainy</a:t>
            </a:r>
          </a:p>
        </p:txBody>
      </p:sp>
      <p:pic>
        <p:nvPicPr>
          <p:cNvPr id="1027" name="Picture 3" descr="C:\Users\leeje\Desktop\맑음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31975" y="2854324"/>
            <a:ext cx="1325440" cy="1285875"/>
          </a:xfrm>
          <a:prstGeom prst="rect">
            <a:avLst/>
          </a:prstGeom>
          <a:noFill/>
        </p:spPr>
      </p:pic>
      <p:pic>
        <p:nvPicPr>
          <p:cNvPr id="1028" name="Picture 4" descr="C:\Users\leeje\Desktop\흐림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16550" y="2892424"/>
            <a:ext cx="1289050" cy="1270635"/>
          </a:xfrm>
          <a:prstGeom prst="rect">
            <a:avLst/>
          </a:prstGeom>
          <a:noFill/>
        </p:spPr>
      </p:pic>
      <p:pic>
        <p:nvPicPr>
          <p:cNvPr id="1029" name="Picture 5" descr="C:\Users\leeje\Desktop\비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77300" y="2892424"/>
            <a:ext cx="1270000" cy="1287639"/>
          </a:xfrm>
          <a:prstGeom prst="rect">
            <a:avLst/>
          </a:prstGeom>
          <a:noFill/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94456" y="2187788"/>
            <a:ext cx="3044858" cy="40582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462228" y="2151479"/>
            <a:ext cx="3105588" cy="4139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997762" y="2158044"/>
            <a:ext cx="3099085" cy="4130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4110144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803963" y="1142486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spc="100" dirty="0" smtClean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미세먼지</a:t>
            </a:r>
            <a:endParaRPr lang="en-US" altLang="ko-KR" b="1" spc="100" dirty="0" smtClean="0">
              <a:solidFill>
                <a:schemeClr val="bg2">
                  <a:lumMod val="25000"/>
                </a:schemeClr>
              </a:solidFill>
              <a:latin typeface="Poppins SemiBold" panose="02000000000000000000" pitchFamily="2" charset="0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r>
              <a:rPr lang="en-US" b="1" spc="100" dirty="0" smtClean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(LCD,DOT)</a:t>
            </a:r>
            <a:endParaRPr lang="en-US" b="1" spc="100" dirty="0" smtClean="0">
              <a:solidFill>
                <a:srgbClr val="0000ED"/>
              </a:solidFill>
              <a:latin typeface="Poppins SemiBold" panose="02000000000000000000" pitchFamily="2" charset="0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en-US" sz="4000" b="1" spc="100" dirty="0" smtClean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27" name="Подзаголовок 2"/>
          <p:cNvSpPr txBox="1">
            <a:spLocks/>
          </p:cNvSpPr>
          <p:nvPr/>
        </p:nvSpPr>
        <p:spPr>
          <a:xfrm>
            <a:off x="823316" y="812284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24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# </a:t>
            </a:r>
            <a:r>
              <a:rPr lang="en-US" sz="2000" i="1" dirty="0" smtClean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About Us</a:t>
            </a:r>
            <a:endParaRPr lang="ru-RU" sz="20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cxnSp>
        <p:nvCxnSpPr>
          <p:cNvPr id="28" name="Прямая соединительная линия 27"/>
          <p:cNvCxnSpPr/>
          <p:nvPr/>
        </p:nvCxnSpPr>
        <p:spPr>
          <a:xfrm>
            <a:off x="916355" y="2989987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rcRect b="23694"/>
          <a:stretch>
            <a:fillRect/>
          </a:stretch>
        </p:blipFill>
        <p:spPr bwMode="auto">
          <a:xfrm>
            <a:off x="5055864" y="2569778"/>
            <a:ext cx="6818089" cy="3903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 l="12282" t="32396" r="8807" b="39258"/>
          <a:stretch>
            <a:fillRect/>
          </a:stretch>
        </p:blipFill>
        <p:spPr bwMode="auto">
          <a:xfrm>
            <a:off x="220719" y="4335515"/>
            <a:ext cx="4313694" cy="2065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/>
          <a:srcRect t="49855" b="10898"/>
          <a:stretch>
            <a:fillRect/>
          </a:stretch>
        </p:blipFill>
        <p:spPr bwMode="auto">
          <a:xfrm>
            <a:off x="7232869" y="220717"/>
            <a:ext cx="4064000" cy="212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214232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d"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787029" y="815060"/>
            <a:ext cx="3547905" cy="65066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휴먼매직체" pitchFamily="18" charset="-127"/>
                <a:ea typeface="휴먼매직체" pitchFamily="18" charset="-127"/>
                <a:cs typeface="Poppins SemiBold" panose="02000000000000000000" pitchFamily="2" charset="0"/>
              </a:rPr>
              <a:t>장소 변경 </a:t>
            </a:r>
            <a:r>
              <a:rPr lang="en-US" altLang="ko-KR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휴먼매직체" pitchFamily="18" charset="-127"/>
                <a:ea typeface="휴먼매직체" pitchFamily="18" charset="-127"/>
                <a:cs typeface="Poppins SemiBold" panose="02000000000000000000" pitchFamily="2" charset="0"/>
              </a:rPr>
              <a:t>APP</a:t>
            </a:r>
            <a:endParaRPr lang="en-US" b="1" spc="100" dirty="0" smtClean="0">
              <a:solidFill>
                <a:schemeClr val="tx1">
                  <a:lumMod val="65000"/>
                  <a:lumOff val="35000"/>
                </a:schemeClr>
              </a:solidFill>
              <a:latin typeface="휴먼매직체" pitchFamily="18" charset="-127"/>
              <a:ea typeface="휴먼매직체" pitchFamily="18" charset="-127"/>
              <a:cs typeface="Poppins SemiBold" panose="02000000000000000000" pitchFamily="2" charset="0"/>
            </a:endParaRPr>
          </a:p>
          <a:p>
            <a:endParaRPr lang="en-US" sz="4000" b="1" spc="100" dirty="0" smtClean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27" name="Подзаголовок 2"/>
          <p:cNvSpPr txBox="1">
            <a:spLocks/>
          </p:cNvSpPr>
          <p:nvPr/>
        </p:nvSpPr>
        <p:spPr>
          <a:xfrm>
            <a:off x="755584" y="399022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2400" i="1" dirty="0" smtClean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#</a:t>
            </a:r>
            <a:r>
              <a:rPr lang="en-US" sz="2000" i="1" dirty="0" err="1" smtClean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weather_box</a:t>
            </a:r>
            <a:r>
              <a:rPr lang="en-US" sz="2000" i="1" dirty="0" smtClean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 #place #change</a:t>
            </a:r>
            <a:endParaRPr lang="ru-RU" sz="20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grpSp>
        <p:nvGrpSpPr>
          <p:cNvPr id="25" name="Группа 1"/>
          <p:cNvGrpSpPr/>
          <p:nvPr/>
        </p:nvGrpSpPr>
        <p:grpSpPr>
          <a:xfrm>
            <a:off x="7733541" y="1166659"/>
            <a:ext cx="865839" cy="872801"/>
            <a:chOff x="7733541" y="1166659"/>
            <a:chExt cx="865839" cy="872801"/>
          </a:xfrm>
        </p:grpSpPr>
        <p:sp>
          <p:nvSpPr>
            <p:cNvPr id="26" name="Овал 38"/>
            <p:cNvSpPr/>
            <p:nvPr/>
          </p:nvSpPr>
          <p:spPr>
            <a:xfrm>
              <a:off x="7733541" y="1166659"/>
              <a:ext cx="865839" cy="86583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2C2CDC"/>
                </a:solidFill>
              </a:endParaRPr>
            </a:p>
          </p:txBody>
        </p:sp>
        <p:sp>
          <p:nvSpPr>
            <p:cNvPr id="29" name="Прямоугольник 39"/>
            <p:cNvSpPr/>
            <p:nvPr/>
          </p:nvSpPr>
          <p:spPr>
            <a:xfrm>
              <a:off x="7840297" y="1454685"/>
              <a:ext cx="591829" cy="58477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/>
              <a:r>
                <a:rPr lang="en-US" sz="4000" baseline="30000" dirty="0" smtClean="0">
                  <a:solidFill>
                    <a:srgbClr val="0000ED"/>
                  </a:solidFill>
                  <a:latin typeface="FontAwesome" pitchFamily="2" charset="0"/>
                </a:rPr>
                <a:t> </a:t>
              </a:r>
              <a:r>
                <a:rPr lang="en-US" sz="4800" baseline="30000" dirty="0" smtClean="0">
                  <a:solidFill>
                    <a:schemeClr val="bg1"/>
                  </a:solidFill>
                  <a:latin typeface="FontAwesome" pitchFamily="2" charset="0"/>
                </a:rPr>
                <a:t></a:t>
              </a:r>
              <a:endParaRPr lang="en-US" sz="4800" baseline="30000" dirty="0">
                <a:solidFill>
                  <a:schemeClr val="bg1"/>
                </a:solidFill>
                <a:latin typeface="Pe-icon-7-stroke" pitchFamily="2" charset="0"/>
              </a:endParaRPr>
            </a:p>
          </p:txBody>
        </p:sp>
      </p:grpSp>
      <p:grpSp>
        <p:nvGrpSpPr>
          <p:cNvPr id="30" name="Группа 4"/>
          <p:cNvGrpSpPr/>
          <p:nvPr/>
        </p:nvGrpSpPr>
        <p:grpSpPr>
          <a:xfrm>
            <a:off x="7748523" y="2921667"/>
            <a:ext cx="865839" cy="865839"/>
            <a:chOff x="7748523" y="2921667"/>
            <a:chExt cx="865839" cy="865839"/>
          </a:xfrm>
        </p:grpSpPr>
        <p:sp>
          <p:nvSpPr>
            <p:cNvPr id="31" name="Овал 37"/>
            <p:cNvSpPr/>
            <p:nvPr/>
          </p:nvSpPr>
          <p:spPr>
            <a:xfrm>
              <a:off x="7748523" y="2921667"/>
              <a:ext cx="865839" cy="865839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3737DD"/>
                </a:solidFill>
              </a:endParaRPr>
            </a:p>
          </p:txBody>
        </p:sp>
        <p:sp>
          <p:nvSpPr>
            <p:cNvPr id="32" name="Прямоугольник 40"/>
            <p:cNvSpPr/>
            <p:nvPr/>
          </p:nvSpPr>
          <p:spPr>
            <a:xfrm>
              <a:off x="7853326" y="3217556"/>
              <a:ext cx="585417" cy="50270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2800" baseline="30000" dirty="0" smtClean="0">
                  <a:solidFill>
                    <a:srgbClr val="0000ED"/>
                  </a:solidFill>
                  <a:latin typeface="FontAwesome" pitchFamily="2" charset="0"/>
                </a:rPr>
                <a:t> </a:t>
              </a:r>
              <a:r>
                <a:rPr lang="en-US" sz="4000" baseline="30000" dirty="0" smtClean="0">
                  <a:solidFill>
                    <a:schemeClr val="bg1"/>
                  </a:solidFill>
                  <a:latin typeface="FontAwesome" pitchFamily="2" charset="0"/>
                </a:rPr>
                <a:t></a:t>
              </a:r>
              <a:endParaRPr lang="en-US" sz="4000" baseline="30000" dirty="0">
                <a:solidFill>
                  <a:schemeClr val="bg1"/>
                </a:solidFill>
                <a:latin typeface="Pe-icon-7-stroke" pitchFamily="2" charset="0"/>
              </a:endParaRPr>
            </a:p>
          </p:txBody>
        </p:sp>
      </p:grpSp>
      <p:grpSp>
        <p:nvGrpSpPr>
          <p:cNvPr id="33" name="Группа 2"/>
          <p:cNvGrpSpPr/>
          <p:nvPr/>
        </p:nvGrpSpPr>
        <p:grpSpPr>
          <a:xfrm>
            <a:off x="7721510" y="4711120"/>
            <a:ext cx="906445" cy="865839"/>
            <a:chOff x="7721510" y="4711120"/>
            <a:chExt cx="906445" cy="865839"/>
          </a:xfrm>
        </p:grpSpPr>
        <p:sp>
          <p:nvSpPr>
            <p:cNvPr id="34" name="Овал 36"/>
            <p:cNvSpPr/>
            <p:nvPr/>
          </p:nvSpPr>
          <p:spPr>
            <a:xfrm>
              <a:off x="7762116" y="4711120"/>
              <a:ext cx="865839" cy="865839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3737DD"/>
                </a:solidFill>
              </a:endParaRPr>
            </a:p>
          </p:txBody>
        </p:sp>
        <p:sp>
          <p:nvSpPr>
            <p:cNvPr id="35" name="Прямоугольник 41"/>
            <p:cNvSpPr/>
            <p:nvPr/>
          </p:nvSpPr>
          <p:spPr>
            <a:xfrm>
              <a:off x="7721510" y="5003174"/>
              <a:ext cx="865839" cy="5027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baseline="30000" dirty="0" smtClean="0">
                  <a:solidFill>
                    <a:srgbClr val="0000ED"/>
                  </a:solidFill>
                  <a:latin typeface="FontAwesome" pitchFamily="2" charset="0"/>
                </a:rPr>
                <a:t> </a:t>
              </a:r>
              <a:r>
                <a:rPr lang="en-US" sz="4000" baseline="30000" dirty="0" smtClean="0">
                  <a:solidFill>
                    <a:schemeClr val="bg1"/>
                  </a:solidFill>
                  <a:latin typeface="FontAwesome" pitchFamily="2" charset="0"/>
                </a:rPr>
                <a:t></a:t>
              </a:r>
              <a:endParaRPr lang="en-US" sz="2800" baseline="30000" dirty="0">
                <a:solidFill>
                  <a:schemeClr val="bg1"/>
                </a:solidFill>
                <a:latin typeface="Pe-icon-7-stroke" pitchFamily="2" charset="0"/>
              </a:endParaRPr>
            </a:p>
          </p:txBody>
        </p:sp>
      </p:grpSp>
      <p:pic>
        <p:nvPicPr>
          <p:cNvPr id="24" name="Рисунок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11926" y="1045697"/>
            <a:ext cx="2368148" cy="4943510"/>
          </a:xfrm>
          <a:prstGeom prst="rect">
            <a:avLst/>
          </a:prstGeom>
        </p:spPr>
      </p:pic>
      <p:sp>
        <p:nvSpPr>
          <p:cNvPr id="36" name="Текст 11"/>
          <p:cNvSpPr txBox="1">
            <a:spLocks/>
          </p:cNvSpPr>
          <p:nvPr/>
        </p:nvSpPr>
        <p:spPr>
          <a:xfrm>
            <a:off x="8867424" y="1183943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장소 이름으로 검색</a:t>
            </a:r>
            <a:r>
              <a:rPr lang="en-US" altLang="ko-KR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200" b="1" kern="0" dirty="0" smtClean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40" name="Текст 11"/>
          <p:cNvSpPr txBox="1">
            <a:spLocks/>
          </p:cNvSpPr>
          <p:nvPr/>
        </p:nvSpPr>
        <p:spPr>
          <a:xfrm>
            <a:off x="8867423" y="1667674"/>
            <a:ext cx="2995713" cy="5307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ko-KR" altLang="en-US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장소 이름 입력 후 보내기 클릭</a:t>
            </a:r>
            <a:r>
              <a:rPr lang="en-US" altLang="ko-KR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</a:p>
          <a:p>
            <a:pPr>
              <a:lnSpc>
                <a:spcPct val="50000"/>
              </a:lnSpc>
            </a:pPr>
            <a:r>
              <a:rPr lang="ko-KR" altLang="en-US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위도</a:t>
            </a:r>
            <a:r>
              <a:rPr lang="en-US" altLang="ko-KR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r>
              <a:rPr lang="ko-KR" altLang="en-US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경도로도 검색 가능</a:t>
            </a:r>
            <a:r>
              <a:rPr lang="en-US" altLang="ko-KR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100" kern="0" dirty="0" smtClean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42" name="Текст 11"/>
          <p:cNvSpPr txBox="1">
            <a:spLocks/>
          </p:cNvSpPr>
          <p:nvPr/>
        </p:nvSpPr>
        <p:spPr>
          <a:xfrm>
            <a:off x="8867424" y="2865871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지도로 확인 가능</a:t>
            </a:r>
            <a:r>
              <a:rPr lang="en-US" altLang="ko-KR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200" b="1" kern="0" dirty="0" smtClean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43" name="Текст 11"/>
          <p:cNvSpPr txBox="1">
            <a:spLocks/>
          </p:cNvSpPr>
          <p:nvPr/>
        </p:nvSpPr>
        <p:spPr>
          <a:xfrm>
            <a:off x="8867423" y="3349602"/>
            <a:ext cx="2995713" cy="5307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ko-KR" altLang="en-US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지도로 나타난 곳이 입력한 </a:t>
            </a:r>
            <a:endParaRPr lang="en-US" altLang="ko-KR" sz="1100" kern="0" dirty="0" smtClean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>
              <a:lnSpc>
                <a:spcPct val="50000"/>
              </a:lnSpc>
            </a:pPr>
            <a:r>
              <a:rPr lang="ko-KR" altLang="en-US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장소가 맞는지 확인 가능</a:t>
            </a:r>
            <a:r>
              <a:rPr lang="en-US" altLang="ko-KR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100" kern="0" dirty="0" smtClean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50" name="Текст 11"/>
          <p:cNvSpPr txBox="1">
            <a:spLocks/>
          </p:cNvSpPr>
          <p:nvPr/>
        </p:nvSpPr>
        <p:spPr>
          <a:xfrm>
            <a:off x="8867424" y="4689320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</a:pPr>
            <a:r>
              <a:rPr lang="ko-KR" altLang="en-US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쉬운 조작법</a:t>
            </a:r>
            <a:r>
              <a:rPr lang="en-US" altLang="ko-KR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  <a:endParaRPr lang="en-US" sz="1200" b="1" kern="0" dirty="0" smtClean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51" name="Текст 11"/>
          <p:cNvSpPr txBox="1">
            <a:spLocks/>
          </p:cNvSpPr>
          <p:nvPr/>
        </p:nvSpPr>
        <p:spPr>
          <a:xfrm>
            <a:off x="8867423" y="5173051"/>
            <a:ext cx="2995713" cy="5307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ko-KR" altLang="en-US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어린이</a:t>
            </a:r>
            <a:r>
              <a:rPr lang="en-US" altLang="ko-KR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, </a:t>
            </a:r>
            <a:r>
              <a:rPr lang="ko-KR" altLang="en-US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노인층도 쉽게 조작 할 수 있는 </a:t>
            </a:r>
            <a:endParaRPr lang="en-US" altLang="ko-KR" sz="1100" kern="0" dirty="0" smtClean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  <a:p>
            <a:pPr>
              <a:lnSpc>
                <a:spcPct val="50000"/>
              </a:lnSpc>
            </a:pPr>
            <a:r>
              <a:rPr lang="ko-KR" altLang="en-US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간편한 조작 방법</a:t>
            </a:r>
            <a:r>
              <a:rPr lang="en-US" altLang="ko-KR" sz="1100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.</a:t>
            </a:r>
          </a:p>
        </p:txBody>
      </p:sp>
      <p:grpSp>
        <p:nvGrpSpPr>
          <p:cNvPr id="55" name="Group 61"/>
          <p:cNvGrpSpPr/>
          <p:nvPr/>
        </p:nvGrpSpPr>
        <p:grpSpPr>
          <a:xfrm>
            <a:off x="7958563" y="1401245"/>
            <a:ext cx="403465" cy="345827"/>
            <a:chOff x="2025651" y="4484688"/>
            <a:chExt cx="388938" cy="333375"/>
          </a:xfrm>
          <a:solidFill>
            <a:schemeClr val="bg1"/>
          </a:solidFill>
        </p:grpSpPr>
        <p:sp>
          <p:nvSpPr>
            <p:cNvPr id="56" name="Freeform 48"/>
            <p:cNvSpPr>
              <a:spLocks/>
            </p:cNvSpPr>
            <p:nvPr/>
          </p:nvSpPr>
          <p:spPr bwMode="auto">
            <a:xfrm>
              <a:off x="2157413" y="4484688"/>
              <a:ext cx="125413" cy="80963"/>
            </a:xfrm>
            <a:custGeom>
              <a:avLst/>
              <a:gdLst>
                <a:gd name="T0" fmla="*/ 56 w 59"/>
                <a:gd name="T1" fmla="*/ 15 h 38"/>
                <a:gd name="T2" fmla="*/ 46 w 59"/>
                <a:gd name="T3" fmla="*/ 15 h 38"/>
                <a:gd name="T4" fmla="*/ 45 w 59"/>
                <a:gd name="T5" fmla="*/ 13 h 38"/>
                <a:gd name="T6" fmla="*/ 29 w 59"/>
                <a:gd name="T7" fmla="*/ 0 h 38"/>
                <a:gd name="T8" fmla="*/ 13 w 59"/>
                <a:gd name="T9" fmla="*/ 13 h 38"/>
                <a:gd name="T10" fmla="*/ 12 w 59"/>
                <a:gd name="T11" fmla="*/ 15 h 38"/>
                <a:gd name="T12" fmla="*/ 2 w 59"/>
                <a:gd name="T13" fmla="*/ 15 h 38"/>
                <a:gd name="T14" fmla="*/ 0 w 59"/>
                <a:gd name="T15" fmla="*/ 18 h 38"/>
                <a:gd name="T16" fmla="*/ 2 w 59"/>
                <a:gd name="T17" fmla="*/ 36 h 38"/>
                <a:gd name="T18" fmla="*/ 6 w 59"/>
                <a:gd name="T19" fmla="*/ 38 h 38"/>
                <a:gd name="T20" fmla="*/ 53 w 59"/>
                <a:gd name="T21" fmla="*/ 38 h 38"/>
                <a:gd name="T22" fmla="*/ 56 w 59"/>
                <a:gd name="T23" fmla="*/ 36 h 38"/>
                <a:gd name="T24" fmla="*/ 58 w 59"/>
                <a:gd name="T25" fmla="*/ 18 h 38"/>
                <a:gd name="T26" fmla="*/ 56 w 59"/>
                <a:gd name="T27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38">
                  <a:moveTo>
                    <a:pt x="56" y="15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4"/>
                    <a:pt x="45" y="13"/>
                  </a:cubicBezTo>
                  <a:cubicBezTo>
                    <a:pt x="44" y="6"/>
                    <a:pt x="37" y="0"/>
                    <a:pt x="29" y="0"/>
                  </a:cubicBezTo>
                  <a:cubicBezTo>
                    <a:pt x="21" y="0"/>
                    <a:pt x="15" y="6"/>
                    <a:pt x="13" y="13"/>
                  </a:cubicBezTo>
                  <a:cubicBezTo>
                    <a:pt x="13" y="14"/>
                    <a:pt x="13" y="15"/>
                    <a:pt x="1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6"/>
                    <a:pt x="0" y="18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7"/>
                    <a:pt x="4" y="38"/>
                    <a:pt x="6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4" y="38"/>
                    <a:pt x="56" y="37"/>
                    <a:pt x="56" y="36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6"/>
                    <a:pt x="58" y="15"/>
                    <a:pt x="5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7" name="Freeform 49"/>
            <p:cNvSpPr>
              <a:spLocks/>
            </p:cNvSpPr>
            <p:nvPr/>
          </p:nvSpPr>
          <p:spPr bwMode="auto">
            <a:xfrm>
              <a:off x="2243138" y="4624388"/>
              <a:ext cx="115888" cy="12700"/>
            </a:xfrm>
            <a:custGeom>
              <a:avLst/>
              <a:gdLst>
                <a:gd name="T0" fmla="*/ 52 w 55"/>
                <a:gd name="T1" fmla="*/ 6 h 6"/>
                <a:gd name="T2" fmla="*/ 3 w 55"/>
                <a:gd name="T3" fmla="*/ 6 h 6"/>
                <a:gd name="T4" fmla="*/ 0 w 55"/>
                <a:gd name="T5" fmla="*/ 3 h 6"/>
                <a:gd name="T6" fmla="*/ 3 w 55"/>
                <a:gd name="T7" fmla="*/ 0 h 6"/>
                <a:gd name="T8" fmla="*/ 52 w 55"/>
                <a:gd name="T9" fmla="*/ 0 h 6"/>
                <a:gd name="T10" fmla="*/ 55 w 55"/>
                <a:gd name="T11" fmla="*/ 3 h 6"/>
                <a:gd name="T12" fmla="*/ 52 w 5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6">
                  <a:moveTo>
                    <a:pt x="52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5" y="1"/>
                    <a:pt x="55" y="3"/>
                  </a:cubicBezTo>
                  <a:cubicBezTo>
                    <a:pt x="55" y="5"/>
                    <a:pt x="53" y="6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8" name="Freeform 50"/>
            <p:cNvSpPr>
              <a:spLocks/>
            </p:cNvSpPr>
            <p:nvPr/>
          </p:nvSpPr>
          <p:spPr bwMode="auto">
            <a:xfrm>
              <a:off x="2243138" y="4675188"/>
              <a:ext cx="115888" cy="12700"/>
            </a:xfrm>
            <a:custGeom>
              <a:avLst/>
              <a:gdLst>
                <a:gd name="T0" fmla="*/ 52 w 55"/>
                <a:gd name="T1" fmla="*/ 6 h 6"/>
                <a:gd name="T2" fmla="*/ 3 w 55"/>
                <a:gd name="T3" fmla="*/ 6 h 6"/>
                <a:gd name="T4" fmla="*/ 0 w 55"/>
                <a:gd name="T5" fmla="*/ 3 h 6"/>
                <a:gd name="T6" fmla="*/ 3 w 55"/>
                <a:gd name="T7" fmla="*/ 0 h 6"/>
                <a:gd name="T8" fmla="*/ 52 w 55"/>
                <a:gd name="T9" fmla="*/ 0 h 6"/>
                <a:gd name="T10" fmla="*/ 55 w 55"/>
                <a:gd name="T11" fmla="*/ 3 h 6"/>
                <a:gd name="T12" fmla="*/ 52 w 5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6">
                  <a:moveTo>
                    <a:pt x="52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5" y="1"/>
                    <a:pt x="55" y="3"/>
                  </a:cubicBezTo>
                  <a:cubicBezTo>
                    <a:pt x="55" y="4"/>
                    <a:pt x="53" y="6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9" name="Freeform 51"/>
            <p:cNvSpPr>
              <a:spLocks/>
            </p:cNvSpPr>
            <p:nvPr/>
          </p:nvSpPr>
          <p:spPr bwMode="auto">
            <a:xfrm>
              <a:off x="2243138" y="4724400"/>
              <a:ext cx="115888" cy="12700"/>
            </a:xfrm>
            <a:custGeom>
              <a:avLst/>
              <a:gdLst>
                <a:gd name="T0" fmla="*/ 52 w 55"/>
                <a:gd name="T1" fmla="*/ 6 h 6"/>
                <a:gd name="T2" fmla="*/ 3 w 55"/>
                <a:gd name="T3" fmla="*/ 6 h 6"/>
                <a:gd name="T4" fmla="*/ 0 w 55"/>
                <a:gd name="T5" fmla="*/ 3 h 6"/>
                <a:gd name="T6" fmla="*/ 3 w 55"/>
                <a:gd name="T7" fmla="*/ 0 h 6"/>
                <a:gd name="T8" fmla="*/ 52 w 55"/>
                <a:gd name="T9" fmla="*/ 0 h 6"/>
                <a:gd name="T10" fmla="*/ 55 w 55"/>
                <a:gd name="T11" fmla="*/ 3 h 6"/>
                <a:gd name="T12" fmla="*/ 52 w 5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6">
                  <a:moveTo>
                    <a:pt x="52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5" y="2"/>
                    <a:pt x="55" y="3"/>
                  </a:cubicBezTo>
                  <a:cubicBezTo>
                    <a:pt x="55" y="5"/>
                    <a:pt x="53" y="6"/>
                    <a:pt x="52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2025651" y="4524375"/>
              <a:ext cx="388938" cy="293688"/>
            </a:xfrm>
            <a:custGeom>
              <a:avLst/>
              <a:gdLst>
                <a:gd name="T0" fmla="*/ 175 w 183"/>
                <a:gd name="T1" fmla="*/ 0 h 138"/>
                <a:gd name="T2" fmla="*/ 133 w 183"/>
                <a:gd name="T3" fmla="*/ 0 h 138"/>
                <a:gd name="T4" fmla="*/ 131 w 183"/>
                <a:gd name="T5" fmla="*/ 2 h 138"/>
                <a:gd name="T6" fmla="*/ 130 w 183"/>
                <a:gd name="T7" fmla="*/ 11 h 138"/>
                <a:gd name="T8" fmla="*/ 131 w 183"/>
                <a:gd name="T9" fmla="*/ 12 h 138"/>
                <a:gd name="T10" fmla="*/ 164 w 183"/>
                <a:gd name="T11" fmla="*/ 12 h 138"/>
                <a:gd name="T12" fmla="*/ 171 w 183"/>
                <a:gd name="T13" fmla="*/ 20 h 138"/>
                <a:gd name="T14" fmla="*/ 171 w 183"/>
                <a:gd name="T15" fmla="*/ 119 h 138"/>
                <a:gd name="T16" fmla="*/ 164 w 183"/>
                <a:gd name="T17" fmla="*/ 126 h 138"/>
                <a:gd name="T18" fmla="*/ 19 w 183"/>
                <a:gd name="T19" fmla="*/ 126 h 138"/>
                <a:gd name="T20" fmla="*/ 11 w 183"/>
                <a:gd name="T21" fmla="*/ 119 h 138"/>
                <a:gd name="T22" fmla="*/ 11 w 183"/>
                <a:gd name="T23" fmla="*/ 20 h 138"/>
                <a:gd name="T24" fmla="*/ 19 w 183"/>
                <a:gd name="T25" fmla="*/ 12 h 138"/>
                <a:gd name="T26" fmla="*/ 51 w 183"/>
                <a:gd name="T27" fmla="*/ 12 h 138"/>
                <a:gd name="T28" fmla="*/ 52 w 183"/>
                <a:gd name="T29" fmla="*/ 11 h 138"/>
                <a:gd name="T30" fmla="*/ 51 w 183"/>
                <a:gd name="T31" fmla="*/ 2 h 138"/>
                <a:gd name="T32" fmla="*/ 49 w 183"/>
                <a:gd name="T33" fmla="*/ 0 h 138"/>
                <a:gd name="T34" fmla="*/ 7 w 183"/>
                <a:gd name="T35" fmla="*/ 0 h 138"/>
                <a:gd name="T36" fmla="*/ 0 w 183"/>
                <a:gd name="T37" fmla="*/ 8 h 138"/>
                <a:gd name="T38" fmla="*/ 0 w 183"/>
                <a:gd name="T39" fmla="*/ 130 h 138"/>
                <a:gd name="T40" fmla="*/ 7 w 183"/>
                <a:gd name="T41" fmla="*/ 138 h 138"/>
                <a:gd name="T42" fmla="*/ 175 w 183"/>
                <a:gd name="T43" fmla="*/ 138 h 138"/>
                <a:gd name="T44" fmla="*/ 183 w 183"/>
                <a:gd name="T45" fmla="*/ 130 h 138"/>
                <a:gd name="T46" fmla="*/ 183 w 183"/>
                <a:gd name="T47" fmla="*/ 8 h 138"/>
                <a:gd name="T48" fmla="*/ 175 w 183"/>
                <a:gd name="T4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3" h="138">
                  <a:moveTo>
                    <a:pt x="175" y="0"/>
                  </a:moveTo>
                  <a:cubicBezTo>
                    <a:pt x="175" y="0"/>
                    <a:pt x="145" y="0"/>
                    <a:pt x="133" y="0"/>
                  </a:cubicBezTo>
                  <a:cubicBezTo>
                    <a:pt x="131" y="0"/>
                    <a:pt x="131" y="2"/>
                    <a:pt x="131" y="2"/>
                  </a:cubicBez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2"/>
                    <a:pt x="131" y="12"/>
                  </a:cubicBezTo>
                  <a:cubicBezTo>
                    <a:pt x="140" y="12"/>
                    <a:pt x="164" y="12"/>
                    <a:pt x="164" y="12"/>
                  </a:cubicBezTo>
                  <a:cubicBezTo>
                    <a:pt x="168" y="12"/>
                    <a:pt x="171" y="15"/>
                    <a:pt x="171" y="20"/>
                  </a:cubicBezTo>
                  <a:cubicBezTo>
                    <a:pt x="171" y="119"/>
                    <a:pt x="171" y="119"/>
                    <a:pt x="171" y="119"/>
                  </a:cubicBezTo>
                  <a:cubicBezTo>
                    <a:pt x="171" y="123"/>
                    <a:pt x="168" y="126"/>
                    <a:pt x="164" y="126"/>
                  </a:cubicBezTo>
                  <a:cubicBezTo>
                    <a:pt x="19" y="126"/>
                    <a:pt x="19" y="126"/>
                    <a:pt x="19" y="126"/>
                  </a:cubicBezTo>
                  <a:cubicBezTo>
                    <a:pt x="15" y="126"/>
                    <a:pt x="11" y="123"/>
                    <a:pt x="11" y="1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5"/>
                    <a:pt x="15" y="12"/>
                    <a:pt x="19" y="12"/>
                  </a:cubicBezTo>
                  <a:cubicBezTo>
                    <a:pt x="19" y="12"/>
                    <a:pt x="42" y="12"/>
                    <a:pt x="51" y="12"/>
                  </a:cubicBezTo>
                  <a:cubicBezTo>
                    <a:pt x="52" y="12"/>
                    <a:pt x="52" y="11"/>
                    <a:pt x="52" y="11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0" y="0"/>
                    <a:pt x="49" y="0"/>
                  </a:cubicBezTo>
                  <a:cubicBezTo>
                    <a:pt x="3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5"/>
                    <a:pt x="3" y="138"/>
                    <a:pt x="7" y="138"/>
                  </a:cubicBezTo>
                  <a:cubicBezTo>
                    <a:pt x="175" y="138"/>
                    <a:pt x="175" y="138"/>
                    <a:pt x="175" y="138"/>
                  </a:cubicBezTo>
                  <a:cubicBezTo>
                    <a:pt x="179" y="138"/>
                    <a:pt x="183" y="135"/>
                    <a:pt x="183" y="130"/>
                  </a:cubicBezTo>
                  <a:cubicBezTo>
                    <a:pt x="183" y="8"/>
                    <a:pt x="183" y="8"/>
                    <a:pt x="183" y="8"/>
                  </a:cubicBezTo>
                  <a:cubicBezTo>
                    <a:pt x="183" y="4"/>
                    <a:pt x="179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1" name="Oval 53"/>
            <p:cNvSpPr>
              <a:spLocks noChangeArrowheads="1"/>
            </p:cNvSpPr>
            <p:nvPr/>
          </p:nvSpPr>
          <p:spPr bwMode="auto">
            <a:xfrm>
              <a:off x="2116138" y="4603750"/>
              <a:ext cx="63500" cy="603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2" name="Freeform 54"/>
            <p:cNvSpPr>
              <a:spLocks/>
            </p:cNvSpPr>
            <p:nvPr/>
          </p:nvSpPr>
          <p:spPr bwMode="auto">
            <a:xfrm>
              <a:off x="2085976" y="4675188"/>
              <a:ext cx="120650" cy="68263"/>
            </a:xfrm>
            <a:custGeom>
              <a:avLst/>
              <a:gdLst>
                <a:gd name="T0" fmla="*/ 57 w 57"/>
                <a:gd name="T1" fmla="*/ 31 h 32"/>
                <a:gd name="T2" fmla="*/ 47 w 57"/>
                <a:gd name="T3" fmla="*/ 5 h 32"/>
                <a:gd name="T4" fmla="*/ 41 w 57"/>
                <a:gd name="T5" fmla="*/ 0 h 32"/>
                <a:gd name="T6" fmla="*/ 40 w 57"/>
                <a:gd name="T7" fmla="*/ 0 h 32"/>
                <a:gd name="T8" fmla="*/ 37 w 57"/>
                <a:gd name="T9" fmla="*/ 0 h 32"/>
                <a:gd name="T10" fmla="*/ 20 w 57"/>
                <a:gd name="T11" fmla="*/ 0 h 32"/>
                <a:gd name="T12" fmla="*/ 18 w 57"/>
                <a:gd name="T13" fmla="*/ 0 h 32"/>
                <a:gd name="T14" fmla="*/ 17 w 57"/>
                <a:gd name="T15" fmla="*/ 0 h 32"/>
                <a:gd name="T16" fmla="*/ 11 w 57"/>
                <a:gd name="T17" fmla="*/ 5 h 32"/>
                <a:gd name="T18" fmla="*/ 1 w 57"/>
                <a:gd name="T19" fmla="*/ 31 h 32"/>
                <a:gd name="T20" fmla="*/ 2 w 57"/>
                <a:gd name="T21" fmla="*/ 32 h 32"/>
                <a:gd name="T22" fmla="*/ 56 w 57"/>
                <a:gd name="T23" fmla="*/ 32 h 32"/>
                <a:gd name="T24" fmla="*/ 57 w 57"/>
                <a:gd name="T25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2">
                  <a:moveTo>
                    <a:pt x="57" y="31"/>
                  </a:moveTo>
                  <a:cubicBezTo>
                    <a:pt x="47" y="5"/>
                    <a:pt x="47" y="5"/>
                    <a:pt x="47" y="5"/>
                  </a:cubicBezTo>
                  <a:cubicBezTo>
                    <a:pt x="47" y="4"/>
                    <a:pt x="45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8" y="0"/>
                    <a:pt x="18" y="0"/>
                    <a:pt x="17" y="0"/>
                  </a:cubicBezTo>
                  <a:cubicBezTo>
                    <a:pt x="12" y="0"/>
                    <a:pt x="11" y="4"/>
                    <a:pt x="11" y="5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0" y="32"/>
                    <a:pt x="2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1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63" name="Group 69"/>
          <p:cNvGrpSpPr/>
          <p:nvPr/>
        </p:nvGrpSpPr>
        <p:grpSpPr>
          <a:xfrm>
            <a:off x="8022623" y="3203267"/>
            <a:ext cx="320678" cy="303621"/>
            <a:chOff x="2700338" y="4484688"/>
            <a:chExt cx="447675" cy="423863"/>
          </a:xfrm>
          <a:solidFill>
            <a:schemeClr val="bg1"/>
          </a:solidFill>
        </p:grpSpPr>
        <p:sp>
          <p:nvSpPr>
            <p:cNvPr id="64" name="Freeform 55"/>
            <p:cNvSpPr>
              <a:spLocks/>
            </p:cNvSpPr>
            <p:nvPr/>
          </p:nvSpPr>
          <p:spPr bwMode="auto">
            <a:xfrm>
              <a:off x="2700338" y="4484688"/>
              <a:ext cx="447675" cy="423863"/>
            </a:xfrm>
            <a:custGeom>
              <a:avLst/>
              <a:gdLst>
                <a:gd name="T0" fmla="*/ 211 w 211"/>
                <a:gd name="T1" fmla="*/ 192 h 200"/>
                <a:gd name="T2" fmla="*/ 204 w 211"/>
                <a:gd name="T3" fmla="*/ 200 h 200"/>
                <a:gd name="T4" fmla="*/ 10 w 211"/>
                <a:gd name="T5" fmla="*/ 200 h 200"/>
                <a:gd name="T6" fmla="*/ 0 w 211"/>
                <a:gd name="T7" fmla="*/ 190 h 200"/>
                <a:gd name="T8" fmla="*/ 0 w 211"/>
                <a:gd name="T9" fmla="*/ 7 h 200"/>
                <a:gd name="T10" fmla="*/ 8 w 211"/>
                <a:gd name="T11" fmla="*/ 0 h 200"/>
                <a:gd name="T12" fmla="*/ 16 w 211"/>
                <a:gd name="T13" fmla="*/ 7 h 200"/>
                <a:gd name="T14" fmla="*/ 16 w 211"/>
                <a:gd name="T15" fmla="*/ 174 h 200"/>
                <a:gd name="T16" fmla="*/ 26 w 211"/>
                <a:gd name="T17" fmla="*/ 184 h 200"/>
                <a:gd name="T18" fmla="*/ 204 w 211"/>
                <a:gd name="T19" fmla="*/ 184 h 200"/>
                <a:gd name="T20" fmla="*/ 211 w 211"/>
                <a:gd name="T21" fmla="*/ 19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1" h="200">
                  <a:moveTo>
                    <a:pt x="211" y="192"/>
                  </a:moveTo>
                  <a:cubicBezTo>
                    <a:pt x="211" y="196"/>
                    <a:pt x="210" y="200"/>
                    <a:pt x="204" y="200"/>
                  </a:cubicBezTo>
                  <a:cubicBezTo>
                    <a:pt x="10" y="200"/>
                    <a:pt x="10" y="200"/>
                    <a:pt x="10" y="200"/>
                  </a:cubicBezTo>
                  <a:cubicBezTo>
                    <a:pt x="5" y="200"/>
                    <a:pt x="0" y="196"/>
                    <a:pt x="0" y="19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"/>
                    <a:pt x="4" y="0"/>
                    <a:pt x="8" y="0"/>
                  </a:cubicBezTo>
                  <a:cubicBezTo>
                    <a:pt x="12" y="0"/>
                    <a:pt x="16" y="1"/>
                    <a:pt x="16" y="7"/>
                  </a:cubicBezTo>
                  <a:cubicBezTo>
                    <a:pt x="16" y="174"/>
                    <a:pt x="16" y="174"/>
                    <a:pt x="16" y="174"/>
                  </a:cubicBezTo>
                  <a:cubicBezTo>
                    <a:pt x="16" y="180"/>
                    <a:pt x="20" y="184"/>
                    <a:pt x="26" y="184"/>
                  </a:cubicBezTo>
                  <a:cubicBezTo>
                    <a:pt x="204" y="184"/>
                    <a:pt x="204" y="184"/>
                    <a:pt x="204" y="184"/>
                  </a:cubicBezTo>
                  <a:cubicBezTo>
                    <a:pt x="210" y="184"/>
                    <a:pt x="211" y="188"/>
                    <a:pt x="211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5" name="Freeform 56"/>
            <p:cNvSpPr>
              <a:spLocks/>
            </p:cNvSpPr>
            <p:nvPr/>
          </p:nvSpPr>
          <p:spPr bwMode="auto">
            <a:xfrm>
              <a:off x="2768601" y="4524375"/>
              <a:ext cx="347663" cy="300038"/>
            </a:xfrm>
            <a:custGeom>
              <a:avLst/>
              <a:gdLst>
                <a:gd name="T0" fmla="*/ 160 w 164"/>
                <a:gd name="T1" fmla="*/ 49 h 141"/>
                <a:gd name="T2" fmla="*/ 164 w 164"/>
                <a:gd name="T3" fmla="*/ 47 h 141"/>
                <a:gd name="T4" fmla="*/ 160 w 164"/>
                <a:gd name="T5" fmla="*/ 5 h 141"/>
                <a:gd name="T6" fmla="*/ 155 w 164"/>
                <a:gd name="T7" fmla="*/ 1 h 141"/>
                <a:gd name="T8" fmla="*/ 116 w 164"/>
                <a:gd name="T9" fmla="*/ 16 h 141"/>
                <a:gd name="T10" fmla="*/ 115 w 164"/>
                <a:gd name="T11" fmla="*/ 21 h 141"/>
                <a:gd name="T12" fmla="*/ 122 w 164"/>
                <a:gd name="T13" fmla="*/ 25 h 141"/>
                <a:gd name="T14" fmla="*/ 124 w 164"/>
                <a:gd name="T15" fmla="*/ 32 h 141"/>
                <a:gd name="T16" fmla="*/ 94 w 164"/>
                <a:gd name="T17" fmla="*/ 78 h 141"/>
                <a:gd name="T18" fmla="*/ 87 w 164"/>
                <a:gd name="T19" fmla="*/ 80 h 141"/>
                <a:gd name="T20" fmla="*/ 40 w 164"/>
                <a:gd name="T21" fmla="*/ 62 h 141"/>
                <a:gd name="T22" fmla="*/ 32 w 164"/>
                <a:gd name="T23" fmla="*/ 64 h 141"/>
                <a:gd name="T24" fmla="*/ 3 w 164"/>
                <a:gd name="T25" fmla="*/ 100 h 141"/>
                <a:gd name="T26" fmla="*/ 0 w 164"/>
                <a:gd name="T27" fmla="*/ 109 h 141"/>
                <a:gd name="T28" fmla="*/ 0 w 164"/>
                <a:gd name="T29" fmla="*/ 138 h 141"/>
                <a:gd name="T30" fmla="*/ 3 w 164"/>
                <a:gd name="T31" fmla="*/ 139 h 141"/>
                <a:gd name="T32" fmla="*/ 40 w 164"/>
                <a:gd name="T33" fmla="*/ 95 h 141"/>
                <a:gd name="T34" fmla="*/ 48 w 164"/>
                <a:gd name="T35" fmla="*/ 93 h 141"/>
                <a:gd name="T36" fmla="*/ 95 w 164"/>
                <a:gd name="T37" fmla="*/ 111 h 141"/>
                <a:gd name="T38" fmla="*/ 103 w 164"/>
                <a:gd name="T39" fmla="*/ 108 h 141"/>
                <a:gd name="T40" fmla="*/ 145 w 164"/>
                <a:gd name="T41" fmla="*/ 45 h 141"/>
                <a:gd name="T42" fmla="*/ 152 w 164"/>
                <a:gd name="T43" fmla="*/ 44 h 141"/>
                <a:gd name="T44" fmla="*/ 160 w 164"/>
                <a:gd name="T45" fmla="*/ 4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4" h="141">
                  <a:moveTo>
                    <a:pt x="160" y="49"/>
                  </a:moveTo>
                  <a:cubicBezTo>
                    <a:pt x="163" y="51"/>
                    <a:pt x="164" y="50"/>
                    <a:pt x="164" y="47"/>
                  </a:cubicBezTo>
                  <a:cubicBezTo>
                    <a:pt x="160" y="5"/>
                    <a:pt x="160" y="5"/>
                    <a:pt x="160" y="5"/>
                  </a:cubicBezTo>
                  <a:cubicBezTo>
                    <a:pt x="160" y="2"/>
                    <a:pt x="158" y="0"/>
                    <a:pt x="155" y="1"/>
                  </a:cubicBezTo>
                  <a:cubicBezTo>
                    <a:pt x="116" y="16"/>
                    <a:pt x="116" y="16"/>
                    <a:pt x="116" y="16"/>
                  </a:cubicBezTo>
                  <a:cubicBezTo>
                    <a:pt x="113" y="17"/>
                    <a:pt x="113" y="19"/>
                    <a:pt x="115" y="21"/>
                  </a:cubicBezTo>
                  <a:cubicBezTo>
                    <a:pt x="122" y="25"/>
                    <a:pt x="122" y="25"/>
                    <a:pt x="122" y="25"/>
                  </a:cubicBezTo>
                  <a:cubicBezTo>
                    <a:pt x="125" y="27"/>
                    <a:pt x="125" y="30"/>
                    <a:pt x="124" y="32"/>
                  </a:cubicBezTo>
                  <a:cubicBezTo>
                    <a:pt x="94" y="78"/>
                    <a:pt x="94" y="78"/>
                    <a:pt x="94" y="78"/>
                  </a:cubicBezTo>
                  <a:cubicBezTo>
                    <a:pt x="92" y="80"/>
                    <a:pt x="89" y="81"/>
                    <a:pt x="87" y="80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37" y="61"/>
                    <a:pt x="34" y="62"/>
                    <a:pt x="32" y="64"/>
                  </a:cubicBezTo>
                  <a:cubicBezTo>
                    <a:pt x="3" y="100"/>
                    <a:pt x="3" y="100"/>
                    <a:pt x="3" y="100"/>
                  </a:cubicBezTo>
                  <a:cubicBezTo>
                    <a:pt x="1" y="102"/>
                    <a:pt x="0" y="106"/>
                    <a:pt x="0" y="109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40"/>
                    <a:pt x="1" y="141"/>
                    <a:pt x="3" y="139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2" y="93"/>
                    <a:pt x="46" y="92"/>
                    <a:pt x="48" y="93"/>
                  </a:cubicBezTo>
                  <a:cubicBezTo>
                    <a:pt x="95" y="111"/>
                    <a:pt x="95" y="111"/>
                    <a:pt x="95" y="111"/>
                  </a:cubicBezTo>
                  <a:cubicBezTo>
                    <a:pt x="98" y="112"/>
                    <a:pt x="101" y="111"/>
                    <a:pt x="103" y="108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6" y="43"/>
                    <a:pt x="149" y="42"/>
                    <a:pt x="152" y="44"/>
                  </a:cubicBezTo>
                  <a:lnTo>
                    <a:pt x="160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66" name="Group 72"/>
          <p:cNvGrpSpPr/>
          <p:nvPr/>
        </p:nvGrpSpPr>
        <p:grpSpPr>
          <a:xfrm>
            <a:off x="8048166" y="4941288"/>
            <a:ext cx="324319" cy="378603"/>
            <a:chOff x="3497263" y="4408488"/>
            <a:chExt cx="369888" cy="431800"/>
          </a:xfrm>
          <a:solidFill>
            <a:schemeClr val="bg2"/>
          </a:solidFill>
        </p:grpSpPr>
        <p:sp>
          <p:nvSpPr>
            <p:cNvPr id="67" name="Freeform 57"/>
            <p:cNvSpPr>
              <a:spLocks/>
            </p:cNvSpPr>
            <p:nvPr/>
          </p:nvSpPr>
          <p:spPr bwMode="auto">
            <a:xfrm>
              <a:off x="3554413" y="4616450"/>
              <a:ext cx="74613" cy="182563"/>
            </a:xfrm>
            <a:custGeom>
              <a:avLst/>
              <a:gdLst>
                <a:gd name="T0" fmla="*/ 35 w 35"/>
                <a:gd name="T1" fmla="*/ 80 h 86"/>
                <a:gd name="T2" fmla="*/ 29 w 35"/>
                <a:gd name="T3" fmla="*/ 86 h 86"/>
                <a:gd name="T4" fmla="*/ 5 w 35"/>
                <a:gd name="T5" fmla="*/ 86 h 86"/>
                <a:gd name="T6" fmla="*/ 0 w 35"/>
                <a:gd name="T7" fmla="*/ 80 h 86"/>
                <a:gd name="T8" fmla="*/ 0 w 35"/>
                <a:gd name="T9" fmla="*/ 6 h 86"/>
                <a:gd name="T10" fmla="*/ 5 w 35"/>
                <a:gd name="T11" fmla="*/ 0 h 86"/>
                <a:gd name="T12" fmla="*/ 29 w 35"/>
                <a:gd name="T13" fmla="*/ 0 h 86"/>
                <a:gd name="T14" fmla="*/ 35 w 35"/>
                <a:gd name="T15" fmla="*/ 6 h 86"/>
                <a:gd name="T16" fmla="*/ 35 w 35"/>
                <a:gd name="T17" fmla="*/ 8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86">
                  <a:moveTo>
                    <a:pt x="35" y="80"/>
                  </a:moveTo>
                  <a:cubicBezTo>
                    <a:pt x="35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8" name="Freeform 58"/>
            <p:cNvSpPr>
              <a:spLocks/>
            </p:cNvSpPr>
            <p:nvPr/>
          </p:nvSpPr>
          <p:spPr bwMode="auto">
            <a:xfrm>
              <a:off x="3736976" y="4651375"/>
              <a:ext cx="74613" cy="147638"/>
            </a:xfrm>
            <a:custGeom>
              <a:avLst/>
              <a:gdLst>
                <a:gd name="T0" fmla="*/ 35 w 35"/>
                <a:gd name="T1" fmla="*/ 63 h 69"/>
                <a:gd name="T2" fmla="*/ 29 w 35"/>
                <a:gd name="T3" fmla="*/ 69 h 69"/>
                <a:gd name="T4" fmla="*/ 5 w 35"/>
                <a:gd name="T5" fmla="*/ 69 h 69"/>
                <a:gd name="T6" fmla="*/ 0 w 35"/>
                <a:gd name="T7" fmla="*/ 63 h 69"/>
                <a:gd name="T8" fmla="*/ 0 w 35"/>
                <a:gd name="T9" fmla="*/ 6 h 69"/>
                <a:gd name="T10" fmla="*/ 5 w 35"/>
                <a:gd name="T11" fmla="*/ 0 h 69"/>
                <a:gd name="T12" fmla="*/ 29 w 35"/>
                <a:gd name="T13" fmla="*/ 0 h 69"/>
                <a:gd name="T14" fmla="*/ 35 w 35"/>
                <a:gd name="T15" fmla="*/ 6 h 69"/>
                <a:gd name="T16" fmla="*/ 35 w 35"/>
                <a:gd name="T17" fmla="*/ 6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69">
                  <a:moveTo>
                    <a:pt x="35" y="63"/>
                  </a:moveTo>
                  <a:cubicBezTo>
                    <a:pt x="35" y="66"/>
                    <a:pt x="32" y="69"/>
                    <a:pt x="29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2" y="69"/>
                    <a:pt x="0" y="66"/>
                    <a:pt x="0" y="6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9" name="Freeform 59"/>
            <p:cNvSpPr>
              <a:spLocks/>
            </p:cNvSpPr>
            <p:nvPr/>
          </p:nvSpPr>
          <p:spPr bwMode="auto">
            <a:xfrm>
              <a:off x="3646488" y="4567238"/>
              <a:ext cx="73025" cy="231775"/>
            </a:xfrm>
            <a:custGeom>
              <a:avLst/>
              <a:gdLst>
                <a:gd name="T0" fmla="*/ 35 w 35"/>
                <a:gd name="T1" fmla="*/ 103 h 109"/>
                <a:gd name="T2" fmla="*/ 29 w 35"/>
                <a:gd name="T3" fmla="*/ 109 h 109"/>
                <a:gd name="T4" fmla="*/ 5 w 35"/>
                <a:gd name="T5" fmla="*/ 109 h 109"/>
                <a:gd name="T6" fmla="*/ 0 w 35"/>
                <a:gd name="T7" fmla="*/ 103 h 109"/>
                <a:gd name="T8" fmla="*/ 0 w 35"/>
                <a:gd name="T9" fmla="*/ 6 h 109"/>
                <a:gd name="T10" fmla="*/ 5 w 35"/>
                <a:gd name="T11" fmla="*/ 0 h 109"/>
                <a:gd name="T12" fmla="*/ 29 w 35"/>
                <a:gd name="T13" fmla="*/ 0 h 109"/>
                <a:gd name="T14" fmla="*/ 35 w 35"/>
                <a:gd name="T15" fmla="*/ 6 h 109"/>
                <a:gd name="T16" fmla="*/ 35 w 35"/>
                <a:gd name="T17" fmla="*/ 10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109">
                  <a:moveTo>
                    <a:pt x="35" y="103"/>
                  </a:moveTo>
                  <a:cubicBezTo>
                    <a:pt x="35" y="106"/>
                    <a:pt x="32" y="109"/>
                    <a:pt x="29" y="109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2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0" name="Freeform 60"/>
            <p:cNvSpPr>
              <a:spLocks noEditPoints="1"/>
            </p:cNvSpPr>
            <p:nvPr/>
          </p:nvSpPr>
          <p:spPr bwMode="auto">
            <a:xfrm>
              <a:off x="3497263" y="4408488"/>
              <a:ext cx="369888" cy="431800"/>
            </a:xfrm>
            <a:custGeom>
              <a:avLst/>
              <a:gdLst>
                <a:gd name="T0" fmla="*/ 166 w 174"/>
                <a:gd name="T1" fmla="*/ 50 h 204"/>
                <a:gd name="T2" fmla="*/ 113 w 174"/>
                <a:gd name="T3" fmla="*/ 6 h 204"/>
                <a:gd name="T4" fmla="*/ 96 w 174"/>
                <a:gd name="T5" fmla="*/ 0 h 204"/>
                <a:gd name="T6" fmla="*/ 13 w 174"/>
                <a:gd name="T7" fmla="*/ 0 h 204"/>
                <a:gd name="T8" fmla="*/ 0 w 174"/>
                <a:gd name="T9" fmla="*/ 13 h 204"/>
                <a:gd name="T10" fmla="*/ 0 w 174"/>
                <a:gd name="T11" fmla="*/ 191 h 204"/>
                <a:gd name="T12" fmla="*/ 13 w 174"/>
                <a:gd name="T13" fmla="*/ 204 h 204"/>
                <a:gd name="T14" fmla="*/ 161 w 174"/>
                <a:gd name="T15" fmla="*/ 204 h 204"/>
                <a:gd name="T16" fmla="*/ 174 w 174"/>
                <a:gd name="T17" fmla="*/ 191 h 204"/>
                <a:gd name="T18" fmla="*/ 174 w 174"/>
                <a:gd name="T19" fmla="*/ 67 h 204"/>
                <a:gd name="T20" fmla="*/ 166 w 174"/>
                <a:gd name="T21" fmla="*/ 50 h 204"/>
                <a:gd name="T22" fmla="*/ 110 w 174"/>
                <a:gd name="T23" fmla="*/ 20 h 204"/>
                <a:gd name="T24" fmla="*/ 112 w 174"/>
                <a:gd name="T25" fmla="*/ 19 h 204"/>
                <a:gd name="T26" fmla="*/ 154 w 174"/>
                <a:gd name="T27" fmla="*/ 54 h 204"/>
                <a:gd name="T28" fmla="*/ 152 w 174"/>
                <a:gd name="T29" fmla="*/ 57 h 204"/>
                <a:gd name="T30" fmla="*/ 113 w 174"/>
                <a:gd name="T31" fmla="*/ 57 h 204"/>
                <a:gd name="T32" fmla="*/ 110 w 174"/>
                <a:gd name="T33" fmla="*/ 54 h 204"/>
                <a:gd name="T34" fmla="*/ 110 w 174"/>
                <a:gd name="T35" fmla="*/ 20 h 204"/>
                <a:gd name="T36" fmla="*/ 161 w 174"/>
                <a:gd name="T37" fmla="*/ 195 h 204"/>
                <a:gd name="T38" fmla="*/ 12 w 174"/>
                <a:gd name="T39" fmla="*/ 195 h 204"/>
                <a:gd name="T40" fmla="*/ 10 w 174"/>
                <a:gd name="T41" fmla="*/ 192 h 204"/>
                <a:gd name="T42" fmla="*/ 10 w 174"/>
                <a:gd name="T43" fmla="*/ 13 h 204"/>
                <a:gd name="T44" fmla="*/ 13 w 174"/>
                <a:gd name="T45" fmla="*/ 10 h 204"/>
                <a:gd name="T46" fmla="*/ 96 w 174"/>
                <a:gd name="T47" fmla="*/ 10 h 204"/>
                <a:gd name="T48" fmla="*/ 100 w 174"/>
                <a:gd name="T49" fmla="*/ 14 h 204"/>
                <a:gd name="T50" fmla="*/ 100 w 174"/>
                <a:gd name="T51" fmla="*/ 54 h 204"/>
                <a:gd name="T52" fmla="*/ 113 w 174"/>
                <a:gd name="T53" fmla="*/ 67 h 204"/>
                <a:gd name="T54" fmla="*/ 162 w 174"/>
                <a:gd name="T55" fmla="*/ 67 h 204"/>
                <a:gd name="T56" fmla="*/ 164 w 174"/>
                <a:gd name="T57" fmla="*/ 69 h 204"/>
                <a:gd name="T58" fmla="*/ 164 w 174"/>
                <a:gd name="T59" fmla="*/ 191 h 204"/>
                <a:gd name="T60" fmla="*/ 161 w 174"/>
                <a:gd name="T61" fmla="*/ 195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4" h="204">
                  <a:moveTo>
                    <a:pt x="166" y="50"/>
                  </a:moveTo>
                  <a:cubicBezTo>
                    <a:pt x="113" y="6"/>
                    <a:pt x="113" y="6"/>
                    <a:pt x="113" y="6"/>
                  </a:cubicBezTo>
                  <a:cubicBezTo>
                    <a:pt x="109" y="3"/>
                    <a:pt x="102" y="0"/>
                    <a:pt x="9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3"/>
                    <a:pt x="0" y="153"/>
                    <a:pt x="0" y="191"/>
                  </a:cubicBezTo>
                  <a:cubicBezTo>
                    <a:pt x="0" y="204"/>
                    <a:pt x="13" y="204"/>
                    <a:pt x="13" y="204"/>
                  </a:cubicBezTo>
                  <a:cubicBezTo>
                    <a:pt x="45" y="204"/>
                    <a:pt x="161" y="204"/>
                    <a:pt x="161" y="204"/>
                  </a:cubicBezTo>
                  <a:cubicBezTo>
                    <a:pt x="168" y="204"/>
                    <a:pt x="174" y="198"/>
                    <a:pt x="174" y="191"/>
                  </a:cubicBezTo>
                  <a:cubicBezTo>
                    <a:pt x="174" y="67"/>
                    <a:pt x="174" y="67"/>
                    <a:pt x="174" y="67"/>
                  </a:cubicBezTo>
                  <a:cubicBezTo>
                    <a:pt x="174" y="61"/>
                    <a:pt x="171" y="53"/>
                    <a:pt x="166" y="50"/>
                  </a:cubicBezTo>
                  <a:close/>
                  <a:moveTo>
                    <a:pt x="110" y="20"/>
                  </a:moveTo>
                  <a:cubicBezTo>
                    <a:pt x="110" y="16"/>
                    <a:pt x="112" y="19"/>
                    <a:pt x="112" y="19"/>
                  </a:cubicBezTo>
                  <a:cubicBezTo>
                    <a:pt x="154" y="54"/>
                    <a:pt x="154" y="54"/>
                    <a:pt x="154" y="54"/>
                  </a:cubicBezTo>
                  <a:cubicBezTo>
                    <a:pt x="154" y="54"/>
                    <a:pt x="157" y="57"/>
                    <a:pt x="152" y="57"/>
                  </a:cubicBezTo>
                  <a:cubicBezTo>
                    <a:pt x="142" y="57"/>
                    <a:pt x="113" y="57"/>
                    <a:pt x="113" y="57"/>
                  </a:cubicBezTo>
                  <a:cubicBezTo>
                    <a:pt x="111" y="57"/>
                    <a:pt x="110" y="56"/>
                    <a:pt x="110" y="54"/>
                  </a:cubicBezTo>
                  <a:cubicBezTo>
                    <a:pt x="110" y="54"/>
                    <a:pt x="110" y="28"/>
                    <a:pt x="110" y="20"/>
                  </a:cubicBezTo>
                  <a:close/>
                  <a:moveTo>
                    <a:pt x="161" y="195"/>
                  </a:moveTo>
                  <a:cubicBezTo>
                    <a:pt x="161" y="195"/>
                    <a:pt x="42" y="195"/>
                    <a:pt x="12" y="195"/>
                  </a:cubicBezTo>
                  <a:cubicBezTo>
                    <a:pt x="12" y="195"/>
                    <a:pt x="10" y="195"/>
                    <a:pt x="10" y="192"/>
                  </a:cubicBezTo>
                  <a:cubicBezTo>
                    <a:pt x="10" y="156"/>
                    <a:pt x="10" y="13"/>
                    <a:pt x="10" y="13"/>
                  </a:cubicBezTo>
                  <a:cubicBezTo>
                    <a:pt x="10" y="11"/>
                    <a:pt x="11" y="10"/>
                    <a:pt x="13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7" y="10"/>
                    <a:pt x="100" y="10"/>
                    <a:pt x="100" y="14"/>
                  </a:cubicBezTo>
                  <a:cubicBezTo>
                    <a:pt x="100" y="54"/>
                    <a:pt x="100" y="54"/>
                    <a:pt x="100" y="54"/>
                  </a:cubicBezTo>
                  <a:cubicBezTo>
                    <a:pt x="100" y="61"/>
                    <a:pt x="106" y="67"/>
                    <a:pt x="113" y="67"/>
                  </a:cubicBezTo>
                  <a:cubicBezTo>
                    <a:pt x="162" y="67"/>
                    <a:pt x="162" y="67"/>
                    <a:pt x="162" y="67"/>
                  </a:cubicBezTo>
                  <a:cubicBezTo>
                    <a:pt x="163" y="67"/>
                    <a:pt x="164" y="67"/>
                    <a:pt x="164" y="69"/>
                  </a:cubicBezTo>
                  <a:cubicBezTo>
                    <a:pt x="164" y="70"/>
                    <a:pt x="164" y="191"/>
                    <a:pt x="164" y="191"/>
                  </a:cubicBezTo>
                  <a:cubicBezTo>
                    <a:pt x="164" y="193"/>
                    <a:pt x="163" y="195"/>
                    <a:pt x="161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b="19632"/>
          <a:stretch>
            <a:fillRect/>
          </a:stretch>
        </p:blipFill>
        <p:spPr bwMode="auto">
          <a:xfrm>
            <a:off x="5013726" y="1762963"/>
            <a:ext cx="2133602" cy="3691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63192" y="1729696"/>
            <a:ext cx="2106950" cy="37456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3" name="그룹 52"/>
          <p:cNvGrpSpPr/>
          <p:nvPr/>
        </p:nvGrpSpPr>
        <p:grpSpPr>
          <a:xfrm>
            <a:off x="1399824" y="3621582"/>
            <a:ext cx="4832753" cy="2738297"/>
            <a:chOff x="1298224" y="3837482"/>
            <a:chExt cx="4832753" cy="2738297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1298224" y="5881512"/>
              <a:ext cx="1727200" cy="694267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Click</a:t>
              </a:r>
              <a:endPara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8" name="Прямая соединительная линия 27"/>
            <p:cNvCxnSpPr/>
            <p:nvPr/>
          </p:nvCxnSpPr>
          <p:spPr>
            <a:xfrm flipV="1">
              <a:off x="2777067" y="3837482"/>
              <a:ext cx="3353910" cy="2360119"/>
            </a:xfrm>
            <a:prstGeom prst="line">
              <a:avLst/>
            </a:prstGeom>
            <a:ln w="34925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458133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d"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803963" y="2261872"/>
            <a:ext cx="3246668" cy="204211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spc="100" dirty="0" smtClean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Lightening</a:t>
            </a:r>
          </a:p>
          <a:p>
            <a:pPr algn="ctr"/>
            <a:r>
              <a:rPr lang="en-US" altLang="ko-KR" b="1" spc="100" dirty="0" smtClean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Rain</a:t>
            </a:r>
          </a:p>
          <a:p>
            <a:pPr algn="ctr"/>
            <a:r>
              <a:rPr lang="ko-KR" altLang="en-US" b="1" spc="100" dirty="0" smtClean="0">
                <a:solidFill>
                  <a:schemeClr val="bg2">
                    <a:lumMod val="25000"/>
                  </a:schemeClr>
                </a:solidFill>
                <a:latin typeface="Poppins SemiBold" panose="02000000000000000000" pitchFamily="2" charset="0"/>
                <a:ea typeface="Lato" panose="020F0502020204030203" pitchFamily="34" charset="0"/>
                <a:cs typeface="Poppins SemiBold" panose="02000000000000000000" pitchFamily="2" charset="0"/>
              </a:rPr>
              <a:t>시연영상</a:t>
            </a:r>
            <a:endParaRPr lang="en-US" b="1" spc="100" dirty="0" smtClean="0">
              <a:solidFill>
                <a:srgbClr val="0000ED"/>
              </a:solidFill>
              <a:latin typeface="Poppins SemiBold" panose="02000000000000000000" pitchFamily="2" charset="0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en-US" sz="4000" b="1" spc="100" dirty="0" smtClean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27" name="Подзаголовок 2"/>
          <p:cNvSpPr txBox="1">
            <a:spLocks/>
          </p:cNvSpPr>
          <p:nvPr/>
        </p:nvSpPr>
        <p:spPr>
          <a:xfrm>
            <a:off x="823316" y="1947436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24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# </a:t>
            </a:r>
            <a:r>
              <a:rPr lang="en-US" sz="2000" i="1" dirty="0" smtClean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About Us</a:t>
            </a:r>
            <a:endParaRPr lang="ru-RU" sz="20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cxnSp>
        <p:nvCxnSpPr>
          <p:cNvPr id="28" name="Прямая соединительная линия 27"/>
          <p:cNvCxnSpPr/>
          <p:nvPr/>
        </p:nvCxnSpPr>
        <p:spPr>
          <a:xfrm>
            <a:off x="884824" y="4645401"/>
            <a:ext cx="657244" cy="0"/>
          </a:xfrm>
          <a:prstGeom prst="line">
            <a:avLst/>
          </a:prstGeom>
          <a:ln w="34925">
            <a:solidFill>
              <a:schemeClr val="bg2">
                <a:lumMod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시연 동영상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6164522" y="1720701"/>
            <a:ext cx="5148522" cy="386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14232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d"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45587" y="1429585"/>
            <a:ext cx="3074056" cy="4097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Заголовок 1"/>
          <p:cNvSpPr txBox="1">
            <a:spLocks/>
          </p:cNvSpPr>
          <p:nvPr/>
        </p:nvSpPr>
        <p:spPr>
          <a:xfrm>
            <a:off x="2261937" y="1189751"/>
            <a:ext cx="7928809" cy="81637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000" b="1" spc="100" dirty="0" smtClean="0">
                <a:solidFill>
                  <a:schemeClr val="bg2">
                    <a:lumMod val="25000"/>
                  </a:schemeClr>
                </a:solidFill>
                <a:latin typeface="Nixie"/>
                <a:ea typeface="Lato" panose="020F0502020204030203" pitchFamily="34" charset="0"/>
                <a:cs typeface="Poppins SemiBold" panose="02000000000000000000" pitchFamily="2" charset="0"/>
              </a:rPr>
              <a:t>활용 방안</a:t>
            </a:r>
            <a:endParaRPr lang="en-US" altLang="ko-KR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  <a:p>
            <a:pPr algn="ctr"/>
            <a:endParaRPr lang="ru-RU" sz="4000" b="1" spc="100" dirty="0">
              <a:solidFill>
                <a:schemeClr val="bg2">
                  <a:lumMod val="25000"/>
                </a:schemeClr>
              </a:solidFill>
              <a:latin typeface="Nixie"/>
              <a:ea typeface="Lato" panose="020F0502020204030203" pitchFamily="34" charset="0"/>
              <a:cs typeface="Poppins SemiBold" panose="02000000000000000000" pitchFamily="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652686" y="1874677"/>
            <a:ext cx="5269831" cy="297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800"/>
              </a:lnSpc>
              <a:spcBef>
                <a:spcPts val="1200"/>
              </a:spcBef>
            </a:pPr>
            <a:r>
              <a:rPr lang="ko-KR" altLang="en-US" sz="1100" dirty="0" smtClean="0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Poppins" panose="02000000000000000000" pitchFamily="2" charset="0"/>
              </a:rPr>
              <a:t>기대효과</a:t>
            </a:r>
            <a:endParaRPr lang="en-US" sz="1100" dirty="0">
              <a:solidFill>
                <a:schemeClr val="bg1">
                  <a:lumMod val="65000"/>
                </a:schemeClr>
              </a:solidFill>
              <a:latin typeface="+mj-ea"/>
              <a:ea typeface="+mj-ea"/>
              <a:cs typeface="Poppins" panose="02000000000000000000" pitchFamily="2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6037213" y="3484628"/>
            <a:ext cx="250389" cy="3795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800" baseline="30000" dirty="0">
                <a:solidFill>
                  <a:schemeClr val="bg2">
                    <a:lumMod val="25000"/>
                  </a:schemeClr>
                </a:solidFill>
                <a:latin typeface="FontAwesome" pitchFamily="2" charset="0"/>
              </a:rPr>
              <a:t> </a:t>
            </a:r>
            <a:endParaRPr lang="en-US" sz="4000" baseline="30000" dirty="0">
              <a:solidFill>
                <a:schemeClr val="bg2">
                  <a:lumMod val="25000"/>
                </a:schemeClr>
              </a:solidFill>
              <a:latin typeface="Pe-icon-7-stroke" pitchFamily="2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9028279" y="3489501"/>
            <a:ext cx="865839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aseline="30000" dirty="0">
                <a:solidFill>
                  <a:schemeClr val="bg2">
                    <a:lumMod val="25000"/>
                  </a:schemeClr>
                </a:solidFill>
                <a:latin typeface="FontAwesome" pitchFamily="2" charset="0"/>
              </a:rPr>
              <a:t> </a:t>
            </a:r>
            <a:r>
              <a:rPr lang="en-US" sz="4000" baseline="30000" dirty="0">
                <a:solidFill>
                  <a:schemeClr val="bg2">
                    <a:lumMod val="25000"/>
                  </a:schemeClr>
                </a:solidFill>
                <a:latin typeface="FontAwesome" pitchFamily="2" charset="0"/>
              </a:rPr>
              <a:t></a:t>
            </a:r>
            <a:endParaRPr lang="en-US" sz="2800" baseline="30000" dirty="0">
              <a:solidFill>
                <a:schemeClr val="bg2">
                  <a:lumMod val="25000"/>
                </a:schemeClr>
              </a:solidFill>
              <a:latin typeface="Pe-icon-7-stroke" pitchFamily="2" charset="0"/>
            </a:endParaRPr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4284922" y="3196602"/>
            <a:ext cx="0" cy="229565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/>
          <p:cNvCxnSpPr/>
          <p:nvPr/>
        </p:nvCxnSpPr>
        <p:spPr>
          <a:xfrm>
            <a:off x="8008515" y="3243898"/>
            <a:ext cx="0" cy="229565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одзаголовок 2"/>
          <p:cNvSpPr txBox="1">
            <a:spLocks/>
          </p:cNvSpPr>
          <p:nvPr/>
        </p:nvSpPr>
        <p:spPr>
          <a:xfrm>
            <a:off x="4248592" y="882723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1200" i="1" dirty="0">
                <a:solidFill>
                  <a:schemeClr val="bg1">
                    <a:lumMod val="75000"/>
                  </a:schemeClr>
                </a:solidFill>
                <a:latin typeface="Poppins SemiBold" panose="02000000000000000000" pitchFamily="2" charset="0"/>
                <a:ea typeface="Linux Libertine" panose="02000503000000000000" pitchFamily="2" charset="0"/>
                <a:cs typeface="Poppins SemiBold" panose="02000000000000000000" pitchFamily="2" charset="0"/>
              </a:rPr>
              <a:t>#</a:t>
            </a:r>
            <a:r>
              <a:rPr lang="en-US" sz="2000" i="1" dirty="0">
                <a:solidFill>
                  <a:schemeClr val="bg1">
                    <a:lumMod val="75000"/>
                  </a:schemeClr>
                </a:solidFill>
                <a:latin typeface="FontAwesome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16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Linux Libertine" panose="02000503000000000000" pitchFamily="2" charset="0"/>
              </a:rPr>
              <a:t>weather</a:t>
            </a:r>
            <a:endParaRPr lang="ru-RU" sz="16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sp>
        <p:nvSpPr>
          <p:cNvPr id="19" name="Текст 11"/>
          <p:cNvSpPr txBox="1">
            <a:spLocks/>
          </p:cNvSpPr>
          <p:nvPr/>
        </p:nvSpPr>
        <p:spPr>
          <a:xfrm>
            <a:off x="868331" y="5514767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800"/>
              </a:lnSpc>
            </a:pPr>
            <a:r>
              <a:rPr lang="en-US" altLang="ko-KR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clothes</a:t>
            </a:r>
            <a:endParaRPr lang="en-US" sz="1200" b="1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33" name="Текст 11"/>
          <p:cNvSpPr txBox="1">
            <a:spLocks/>
          </p:cNvSpPr>
          <p:nvPr/>
        </p:nvSpPr>
        <p:spPr>
          <a:xfrm>
            <a:off x="4483324" y="5435940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800"/>
              </a:lnSpc>
            </a:pPr>
            <a:r>
              <a:rPr lang="en-US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Easy</a:t>
            </a:r>
            <a:endParaRPr lang="en-US" sz="1200" b="1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sp>
        <p:nvSpPr>
          <p:cNvPr id="37" name="Текст 11"/>
          <p:cNvSpPr txBox="1">
            <a:spLocks/>
          </p:cNvSpPr>
          <p:nvPr/>
        </p:nvSpPr>
        <p:spPr>
          <a:xfrm>
            <a:off x="8128090" y="5435940"/>
            <a:ext cx="2995713" cy="372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800"/>
              </a:lnSpc>
            </a:pPr>
            <a:r>
              <a:rPr lang="en-US" sz="1200" b="1" kern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Poppins" panose="02000000000000000000" pitchFamily="2" charset="0"/>
              </a:rPr>
              <a:t>lighting</a:t>
            </a:r>
            <a:endParaRPr lang="en-US" sz="1200" b="1" kern="0" dirty="0">
              <a:solidFill>
                <a:schemeClr val="bg2">
                  <a:lumMod val="25000"/>
                </a:schemeClr>
              </a:solidFill>
              <a:latin typeface="+mn-ea"/>
              <a:cs typeface="Poppins" panose="02000000000000000000" pitchFamily="2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8732" y="3131729"/>
            <a:ext cx="3578772" cy="2346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/>
          <a:srcRect t="21422" b="40819"/>
          <a:stretch>
            <a:fillRect/>
          </a:stretch>
        </p:blipFill>
        <p:spPr bwMode="auto">
          <a:xfrm>
            <a:off x="4617982" y="3200401"/>
            <a:ext cx="3201713" cy="2149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 cstate="print"/>
          <a:stretch>
            <a:fillRect/>
          </a:stretch>
        </p:blipFill>
        <p:spPr bwMode="auto">
          <a:xfrm>
            <a:off x="8277116" y="1524009"/>
            <a:ext cx="2995230" cy="39921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="" xmlns:p14="http://schemas.microsoft.com/office/powerpoint/2010/main" val="25963666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1" dur="10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"/>
          <p:cNvSpPr txBox="1">
            <a:spLocks/>
          </p:cNvSpPr>
          <p:nvPr/>
        </p:nvSpPr>
        <p:spPr>
          <a:xfrm>
            <a:off x="803963" y="2261872"/>
            <a:ext cx="3246668" cy="1353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Y동녘M" pitchFamily="18" charset="-127"/>
                <a:ea typeface="HY동녘M" pitchFamily="18" charset="-127"/>
                <a:cs typeface="Poppins SemiBold" panose="02000000000000000000" pitchFamily="2" charset="0"/>
              </a:rPr>
              <a:t>수정 계획</a:t>
            </a:r>
            <a:endParaRPr lang="en-US" sz="4000" b="1" spc="100" dirty="0" smtClean="0">
              <a:solidFill>
                <a:schemeClr val="tx1">
                  <a:lumMod val="65000"/>
                  <a:lumOff val="35000"/>
                </a:schemeClr>
              </a:solidFill>
              <a:latin typeface="HY동녘M" pitchFamily="18" charset="-127"/>
              <a:ea typeface="HY동녘M" pitchFamily="18" charset="-127"/>
              <a:cs typeface="Poppins SemiBold" panose="02000000000000000000" pitchFamily="2" charset="0"/>
            </a:endParaRPr>
          </a:p>
          <a:p>
            <a:endParaRPr lang="ru-RU" sz="4000" b="1" spc="100" dirty="0">
              <a:solidFill>
                <a:schemeClr val="tx1">
                  <a:lumMod val="65000"/>
                  <a:lumOff val="35000"/>
                </a:schemeClr>
              </a:solidFill>
              <a:latin typeface="HY동녘M" pitchFamily="18" charset="-127"/>
              <a:ea typeface="HY동녘M" pitchFamily="18" charset="-127"/>
              <a:cs typeface="Poppins SemiBold" panose="02000000000000000000" pitchFamily="2" charset="0"/>
            </a:endParaRPr>
          </a:p>
        </p:txBody>
      </p:sp>
      <p:sp>
        <p:nvSpPr>
          <p:cNvPr id="27" name="Подзаголовок 2"/>
          <p:cNvSpPr txBox="1">
            <a:spLocks/>
          </p:cNvSpPr>
          <p:nvPr/>
        </p:nvSpPr>
        <p:spPr>
          <a:xfrm>
            <a:off x="823316" y="1947436"/>
            <a:ext cx="3955498" cy="375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spcBef>
                <a:spcPts val="1200"/>
              </a:spcBef>
              <a:buNone/>
            </a:pPr>
            <a:r>
              <a:rPr lang="en-US" sz="2400" i="1" dirty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# </a:t>
            </a:r>
            <a:r>
              <a:rPr lang="en-US" sz="2000" i="1" dirty="0" smtClean="0">
                <a:solidFill>
                  <a:schemeClr val="bg1">
                    <a:lumMod val="75000"/>
                  </a:schemeClr>
                </a:solidFill>
                <a:latin typeface="Adobe Caslon Pro" panose="0205050205050A020403" pitchFamily="18" charset="0"/>
                <a:ea typeface="Linux Libertine" panose="02000503000000000000" pitchFamily="2" charset="0"/>
                <a:cs typeface="Poppins SemiBold" panose="02000000000000000000" pitchFamily="2" charset="0"/>
              </a:rPr>
              <a:t>Future Plan</a:t>
            </a:r>
            <a:endParaRPr lang="ru-RU" sz="2000" i="1" dirty="0">
              <a:solidFill>
                <a:schemeClr val="bg1">
                  <a:lumMod val="75000"/>
                </a:schemeClr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grpSp>
        <p:nvGrpSpPr>
          <p:cNvPr id="2" name="그룹 12"/>
          <p:cNvGrpSpPr/>
          <p:nvPr/>
        </p:nvGrpSpPr>
        <p:grpSpPr>
          <a:xfrm>
            <a:off x="5834743" y="2014594"/>
            <a:ext cx="5442858" cy="1368152"/>
            <a:chOff x="827584" y="1279893"/>
            <a:chExt cx="1778705" cy="1778705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827584" y="1279893"/>
              <a:ext cx="1778705" cy="1778705"/>
            </a:xfrm>
            <a:prstGeom prst="roundRect">
              <a:avLst>
                <a:gd name="adj" fmla="val 9527"/>
              </a:avLst>
            </a:prstGeom>
            <a:noFill/>
            <a:ln w="22225">
              <a:solidFill>
                <a:schemeClr val="tx1">
                  <a:lumMod val="65000"/>
                  <a:lumOff val="35000"/>
                </a:schemeClr>
              </a:solidFill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858468" y="1364723"/>
              <a:ext cx="316180" cy="316180"/>
            </a:xfrm>
            <a:prstGeom prst="roundRect">
              <a:avLst>
                <a:gd name="adj" fmla="val 33768"/>
              </a:avLst>
            </a:prstGeom>
            <a:noFill/>
            <a:ln w="22225">
              <a:solidFill>
                <a:schemeClr val="tx1">
                  <a:lumMod val="65000"/>
                  <a:lumOff val="35000"/>
                </a:schemeClr>
              </a:solidFill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1</a:t>
              </a:r>
              <a:endParaRPr lang="ko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grpSp>
        <p:nvGrpSpPr>
          <p:cNvPr id="3" name="그룹 12"/>
          <p:cNvGrpSpPr/>
          <p:nvPr/>
        </p:nvGrpSpPr>
        <p:grpSpPr>
          <a:xfrm>
            <a:off x="5834743" y="3618394"/>
            <a:ext cx="5457372" cy="1368152"/>
            <a:chOff x="827584" y="1279893"/>
            <a:chExt cx="1778705" cy="1778705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827584" y="1279893"/>
              <a:ext cx="1778705" cy="1778705"/>
            </a:xfrm>
            <a:prstGeom prst="roundRect">
              <a:avLst>
                <a:gd name="adj" fmla="val 9527"/>
              </a:avLst>
            </a:prstGeom>
            <a:noFill/>
            <a:ln w="22225">
              <a:solidFill>
                <a:schemeClr val="tx1">
                  <a:lumMod val="65000"/>
                  <a:lumOff val="35000"/>
                </a:schemeClr>
              </a:solidFill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858468" y="1364723"/>
              <a:ext cx="316180" cy="316180"/>
            </a:xfrm>
            <a:prstGeom prst="roundRect">
              <a:avLst>
                <a:gd name="adj" fmla="val 33768"/>
              </a:avLst>
            </a:prstGeom>
            <a:noFill/>
            <a:ln w="22225">
              <a:solidFill>
                <a:schemeClr val="tx1">
                  <a:lumMod val="65000"/>
                  <a:lumOff val="35000"/>
                </a:schemeClr>
              </a:solidFill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2</a:t>
              </a:r>
              <a:endParaRPr lang="ko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6299201" y="252526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바깥 미세먼지 농도 </a:t>
            </a:r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357257" y="4092807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APP &amp; </a:t>
            </a:r>
            <a:r>
              <a:rPr lang="ko-KR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외형 디자인 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5" name="Picture 2" descr="C:\Users\leeje\Desktop\미세먼지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55231" y="1036124"/>
            <a:ext cx="6206105" cy="49883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214232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dir="d"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14299</TotalTime>
  <Words>153</Words>
  <Application>Microsoft Office PowerPoint</Application>
  <PresentationFormat>사용자 지정</PresentationFormat>
  <Paragraphs>64</Paragraphs>
  <Slides>10</Slides>
  <Notes>2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1" baseType="lpstr">
      <vt:lpstr>Специальное оформление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TitlesOfParts>
  <Company>diakov.net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DELIGHT</dc:creator>
  <cp:lastModifiedBy>leeje</cp:lastModifiedBy>
  <cp:revision>688</cp:revision>
  <dcterms:created xsi:type="dcterms:W3CDTF">2016-05-17T07:43:39Z</dcterms:created>
  <dcterms:modified xsi:type="dcterms:W3CDTF">2018-06-23T03:52:34Z</dcterms:modified>
</cp:coreProperties>
</file>

<file path=docProps/thumbnail.jpeg>
</file>